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73" r:id="rId3"/>
    <p:sldId id="274" r:id="rId4"/>
    <p:sldId id="275" r:id="rId5"/>
    <p:sldId id="278" r:id="rId6"/>
    <p:sldId id="272" r:id="rId7"/>
    <p:sldId id="264" r:id="rId8"/>
    <p:sldId id="279" r:id="rId9"/>
    <p:sldId id="268" r:id="rId10"/>
    <p:sldId id="263" r:id="rId11"/>
    <p:sldId id="262" r:id="rId12"/>
    <p:sldId id="261" r:id="rId13"/>
    <p:sldId id="260" r:id="rId14"/>
    <p:sldId id="259" r:id="rId15"/>
    <p:sldId id="267" r:id="rId16"/>
    <p:sldId id="266" r:id="rId17"/>
  </p:sldIdLst>
  <p:sldSz cx="9144000" cy="5143500" type="screen16x9"/>
  <p:notesSz cx="6858000" cy="9144000"/>
  <p:defaultTextStyle>
    <a:defPPr>
      <a:defRPr lang="zh-TW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2FE78A7-963E-BF40-B0C9-315EF49412CA}">
          <p14:sldIdLst/>
        </p14:section>
        <p14:section name="Title 1" id="{41B11E92-07AE-B942-97F2-3ACFC3DEBB68}">
          <p14:sldIdLst>
            <p14:sldId id="258"/>
          </p14:sldIdLst>
        </p14:section>
        <p14:section name="Title 2" id="{653A2076-2AA2-ED48-BCCC-EA198E1F9E4E}">
          <p14:sldIdLst>
            <p14:sldId id="273"/>
          </p14:sldIdLst>
        </p14:section>
        <p14:section name="Title 3" id="{5F35A6A3-D88A-BF4E-97E4-CE0D22F4C5F7}">
          <p14:sldIdLst>
            <p14:sldId id="274"/>
          </p14:sldIdLst>
        </p14:section>
        <p14:section name="Title 4" id="{AF4C6423-95E9-224E-A5E1-1C9D12C8586F}">
          <p14:sldIdLst>
            <p14:sldId id="275"/>
          </p14:sldIdLst>
        </p14:section>
        <p14:section name="Title 5" id="{56D0E1B9-FFD1-B846-BA85-CFF5A9D7AA83}">
          <p14:sldIdLst>
            <p14:sldId id="278"/>
          </p14:sldIdLst>
        </p14:section>
        <p14:section name="Reference" id="{CDDAB8F0-BC40-924B-91E6-A04F6B50E722}">
          <p14:sldIdLst>
            <p14:sldId id="272"/>
            <p14:sldId id="264"/>
            <p14:sldId id="279"/>
            <p14:sldId id="268"/>
            <p14:sldId id="263"/>
            <p14:sldId id="262"/>
            <p14:sldId id="261"/>
            <p14:sldId id="260"/>
            <p14:sldId id="259"/>
            <p14:sldId id="267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2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6.png>
</file>

<file path=ppt/media/image7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jpeg"/><Relationship Id="rId4" Type="http://schemas.openxmlformats.org/officeDocument/2006/relationships/image" Target="../media/image8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47533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59642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53061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423929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15" y="-40751"/>
            <a:ext cx="9181019" cy="5183925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872" t="9076" r="16375" b="8797"/>
          <a:stretch/>
        </p:blipFill>
        <p:spPr>
          <a:xfrm>
            <a:off x="-22415" y="-41402"/>
            <a:ext cx="9181019" cy="5184576"/>
          </a:xfrm>
          <a:prstGeom prst="rect">
            <a:avLst/>
          </a:prstGeom>
        </p:spPr>
      </p:pic>
      <p:pic>
        <p:nvPicPr>
          <p:cNvPr id="5" name="Google Shape;323;p33"/>
          <p:cNvPicPr preferRelativeResize="0"/>
          <p:nvPr userDrawn="1"/>
        </p:nvPicPr>
        <p:blipFill rotWithShape="1">
          <a:blip r:embed="rId5">
            <a:alphaModFix/>
          </a:blip>
          <a:srcRect l="6325" t="25969" r="4704"/>
          <a:stretch/>
        </p:blipFill>
        <p:spPr>
          <a:xfrm>
            <a:off x="-105508" y="-41402"/>
            <a:ext cx="9264112" cy="51849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18201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15" y="-40751"/>
            <a:ext cx="9181019" cy="518392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2415" y="-44940"/>
            <a:ext cx="9217506" cy="518844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28860" y="-381366"/>
            <a:ext cx="703848" cy="8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714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o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15" y="-40751"/>
            <a:ext cx="9181019" cy="518392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28860" y="-381366"/>
            <a:ext cx="703848" cy="85438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 userDrawn="1"/>
        </p:nvPicPr>
        <p:blipFill rotWithShape="1">
          <a:blip r:embed="rId4"/>
          <a:srcRect l="6111" r="6111"/>
          <a:stretch/>
        </p:blipFill>
        <p:spPr>
          <a:xfrm>
            <a:off x="-37019" y="-88526"/>
            <a:ext cx="9181019" cy="523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7887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15" y="-40751"/>
            <a:ext cx="9181019" cy="518392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28860" y="-381366"/>
            <a:ext cx="703848" cy="8543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 userDrawn="1"/>
        </p:nvPicPr>
        <p:blipFill rotWithShape="1">
          <a:blip r:embed="rId4"/>
          <a:srcRect t="7647" b="7652"/>
          <a:stretch/>
        </p:blipFill>
        <p:spPr>
          <a:xfrm>
            <a:off x="-22416" y="-41076"/>
            <a:ext cx="9181019" cy="518425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46" b="41272"/>
          <a:stretch/>
        </p:blipFill>
        <p:spPr>
          <a:xfrm>
            <a:off x="-22417" y="-41076"/>
            <a:ext cx="9181020" cy="518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080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95238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77483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15002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96416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01115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C86CB-4836-42FD-B9A8-6AACB94B5378}" type="datetimeFigureOut">
              <a:rPr lang="zh-TW" altLang="en-US" smtClean="0"/>
              <a:t>2020/1/7</a:t>
            </a:fld>
            <a:endParaRPr lang="zh-TW" alt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184C9-42A0-4758-93F8-5555A11742BA}" type="slidenum">
              <a:rPr lang="zh-TW" altLang="en-US" smtClean="0"/>
              <a:t>‹#›</a:t>
            </a:fld>
            <a:endParaRPr lang="zh-TW" altLang="en-US" dirty="0"/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923" y="-72534"/>
            <a:ext cx="1710077" cy="649280"/>
          </a:xfrm>
          <a:prstGeom prst="rect">
            <a:avLst/>
          </a:prstGeom>
        </p:spPr>
      </p:pic>
      <p:sp>
        <p:nvSpPr>
          <p:cNvPr id="13" name="文字方塊 12"/>
          <p:cNvSpPr txBox="1"/>
          <p:nvPr userDrawn="1"/>
        </p:nvSpPr>
        <p:spPr>
          <a:xfrm>
            <a:off x="7554002" y="329875"/>
            <a:ext cx="15064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00" dirty="0">
                <a:solidFill>
                  <a:schemeClr val="bg1">
                    <a:lumMod val="95000"/>
                  </a:schemeClr>
                </a:solidFill>
                <a:latin typeface="+mn-lt"/>
                <a:ea typeface="Noto Sans T Chinese Thin" panose="020B0200000000000000" pitchFamily="34" charset="-120"/>
              </a:rPr>
              <a:t>#</a:t>
            </a:r>
            <a:r>
              <a:rPr lang="en-US" altLang="zh-TW" sz="900" dirty="0" err="1">
                <a:solidFill>
                  <a:schemeClr val="bg1">
                    <a:lumMod val="95000"/>
                  </a:schemeClr>
                </a:solidFill>
                <a:latin typeface="+mn-lt"/>
                <a:ea typeface="Noto Sans T Chinese Thin" panose="020B0200000000000000" pitchFamily="34" charset="-120"/>
              </a:rPr>
              <a:t>ForUsabilityTestingOnly</a:t>
            </a:r>
            <a:endParaRPr lang="zh-TW" altLang="en-US" sz="900" dirty="0">
              <a:solidFill>
                <a:schemeClr val="bg1">
                  <a:lumMod val="95000"/>
                </a:schemeClr>
              </a:solidFill>
              <a:latin typeface="+mn-lt"/>
              <a:ea typeface="Noto Sans T Chinese Thin" panose="020B02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04622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37271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4838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1B440-7165-F345-BCE7-7A4E49574575}" type="datetimeFigureOut">
              <a:rPr kumimoji="1" lang="zh-TW" altLang="en-US" smtClean="0"/>
              <a:t>2020/1/7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9420C-91F3-C44D-8B09-23A2B4FDCB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0455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矩形 141"/>
          <p:cNvSpPr/>
          <p:nvPr/>
        </p:nvSpPr>
        <p:spPr>
          <a:xfrm>
            <a:off x="2469149" y="1505928"/>
            <a:ext cx="4204635" cy="208984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grpSp>
        <p:nvGrpSpPr>
          <p:cNvPr id="270" name="群組 269"/>
          <p:cNvGrpSpPr/>
          <p:nvPr/>
        </p:nvGrpSpPr>
        <p:grpSpPr>
          <a:xfrm>
            <a:off x="4341042" y="3675297"/>
            <a:ext cx="832505" cy="196208"/>
            <a:chOff x="3773257" y="6052408"/>
            <a:chExt cx="1567561" cy="369446"/>
          </a:xfrm>
        </p:grpSpPr>
        <p:grpSp>
          <p:nvGrpSpPr>
            <p:cNvPr id="113" name="群組 112"/>
            <p:cNvGrpSpPr/>
            <p:nvPr/>
          </p:nvGrpSpPr>
          <p:grpSpPr>
            <a:xfrm>
              <a:off x="3773257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14" name="橢圓 113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5" name="等腰三角形 114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6" name="等腰三角形 115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7" name="等腰三角形 116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8" name="等腰三角形 117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1" name="文字方塊 130"/>
            <p:cNvSpPr txBox="1"/>
            <p:nvPr/>
          </p:nvSpPr>
          <p:spPr>
            <a:xfrm>
              <a:off x="4104345" y="6052408"/>
              <a:ext cx="1236473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1" name="群組 270"/>
          <p:cNvGrpSpPr/>
          <p:nvPr/>
        </p:nvGrpSpPr>
        <p:grpSpPr>
          <a:xfrm>
            <a:off x="5314615" y="3667204"/>
            <a:ext cx="827532" cy="196207"/>
            <a:chOff x="4814824" y="6037193"/>
            <a:chExt cx="1558197" cy="369447"/>
          </a:xfrm>
        </p:grpSpPr>
        <p:grpSp>
          <p:nvGrpSpPr>
            <p:cNvPr id="119" name="群組 118"/>
            <p:cNvGrpSpPr/>
            <p:nvPr/>
          </p:nvGrpSpPr>
          <p:grpSpPr>
            <a:xfrm>
              <a:off x="4814824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20" name="橢圓 119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1" name="等腰三角形 120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2" name="等腰三角形 121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3" name="等腰三角形 122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4" name="等腰三角形 123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2" name="文字方塊 131"/>
            <p:cNvSpPr txBox="1"/>
            <p:nvPr/>
          </p:nvSpPr>
          <p:spPr>
            <a:xfrm>
              <a:off x="5152244" y="6037193"/>
              <a:ext cx="1220777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2" name="群組 271"/>
          <p:cNvGrpSpPr/>
          <p:nvPr/>
        </p:nvGrpSpPr>
        <p:grpSpPr>
          <a:xfrm>
            <a:off x="3367470" y="3674589"/>
            <a:ext cx="809543" cy="196208"/>
            <a:chOff x="2660169" y="6051091"/>
            <a:chExt cx="1524326" cy="369447"/>
          </a:xfrm>
        </p:grpSpPr>
        <p:grpSp>
          <p:nvGrpSpPr>
            <p:cNvPr id="135" name="群組 134"/>
            <p:cNvGrpSpPr/>
            <p:nvPr/>
          </p:nvGrpSpPr>
          <p:grpSpPr>
            <a:xfrm>
              <a:off x="2660169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36" name="橢圓 135"/>
              <p:cNvSpPr/>
              <p:nvPr/>
            </p:nvSpPr>
            <p:spPr>
              <a:xfrm>
                <a:off x="4040984" y="2745578"/>
                <a:ext cx="1071568" cy="107156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7" name="等腰三角形 136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8" name="等腰三角形 137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9" name="等腰三角形 138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40" name="等腰三角形 139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41" name="文字方塊 140"/>
            <p:cNvSpPr txBox="1"/>
            <p:nvPr/>
          </p:nvSpPr>
          <p:spPr>
            <a:xfrm>
              <a:off x="2991257" y="6051091"/>
              <a:ext cx="1193238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46" name="直線接點 145"/>
          <p:cNvCxnSpPr/>
          <p:nvPr/>
        </p:nvCxnSpPr>
        <p:spPr>
          <a:xfrm>
            <a:off x="2469149" y="1769614"/>
            <a:ext cx="42046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字方塊 147"/>
          <p:cNvSpPr txBox="1"/>
          <p:nvPr/>
        </p:nvSpPr>
        <p:spPr>
          <a:xfrm>
            <a:off x="2517346" y="1517674"/>
            <a:ext cx="921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Brand Logo 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grpSp>
        <p:nvGrpSpPr>
          <p:cNvPr id="150" name="群組 149"/>
          <p:cNvGrpSpPr/>
          <p:nvPr/>
        </p:nvGrpSpPr>
        <p:grpSpPr>
          <a:xfrm>
            <a:off x="6052735" y="1510045"/>
            <a:ext cx="702436" cy="304475"/>
            <a:chOff x="10775634" y="733247"/>
            <a:chExt cx="1322648" cy="573310"/>
          </a:xfrm>
        </p:grpSpPr>
        <p:sp>
          <p:nvSpPr>
            <p:cNvPr id="151" name="文字方塊 150"/>
            <p:cNvSpPr txBox="1"/>
            <p:nvPr/>
          </p:nvSpPr>
          <p:spPr>
            <a:xfrm>
              <a:off x="10775634" y="733247"/>
              <a:ext cx="1322648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Model name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  <p:sp>
          <p:nvSpPr>
            <p:cNvPr id="152" name="文字方塊 151"/>
            <p:cNvSpPr txBox="1"/>
            <p:nvPr/>
          </p:nvSpPr>
          <p:spPr>
            <a:xfrm>
              <a:off x="10775634" y="904388"/>
              <a:ext cx="1259262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information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</p:grpSp>
      <p:sp>
        <p:nvSpPr>
          <p:cNvPr id="153" name="文字方塊 152"/>
          <p:cNvSpPr txBox="1"/>
          <p:nvPr/>
        </p:nvSpPr>
        <p:spPr>
          <a:xfrm>
            <a:off x="4403772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4" name="文字方塊 153"/>
          <p:cNvSpPr txBox="1"/>
          <p:nvPr/>
        </p:nvSpPr>
        <p:spPr>
          <a:xfrm>
            <a:off x="4792910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5" name="文字方塊 154"/>
          <p:cNvSpPr txBox="1"/>
          <p:nvPr/>
        </p:nvSpPr>
        <p:spPr>
          <a:xfrm>
            <a:off x="5182049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6" name="文字方塊 155"/>
          <p:cNvSpPr txBox="1"/>
          <p:nvPr/>
        </p:nvSpPr>
        <p:spPr>
          <a:xfrm>
            <a:off x="5571187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grpSp>
        <p:nvGrpSpPr>
          <p:cNvPr id="160" name="群組 159"/>
          <p:cNvGrpSpPr/>
          <p:nvPr/>
        </p:nvGrpSpPr>
        <p:grpSpPr>
          <a:xfrm>
            <a:off x="2520091" y="1839718"/>
            <a:ext cx="338554" cy="356991"/>
            <a:chOff x="6272525" y="2017159"/>
            <a:chExt cx="645431" cy="680582"/>
          </a:xfrm>
        </p:grpSpPr>
        <p:sp>
          <p:nvSpPr>
            <p:cNvPr id="161" name="橢圓 160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2" name="文字方塊 161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3" name="群組 162"/>
          <p:cNvGrpSpPr/>
          <p:nvPr/>
        </p:nvGrpSpPr>
        <p:grpSpPr>
          <a:xfrm>
            <a:off x="2520091" y="2176548"/>
            <a:ext cx="338554" cy="356991"/>
            <a:chOff x="6272525" y="2017159"/>
            <a:chExt cx="645431" cy="680582"/>
          </a:xfrm>
        </p:grpSpPr>
        <p:sp>
          <p:nvSpPr>
            <p:cNvPr id="164" name="橢圓 163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5" name="文字方塊 164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6" name="群組 165"/>
          <p:cNvGrpSpPr/>
          <p:nvPr/>
        </p:nvGrpSpPr>
        <p:grpSpPr>
          <a:xfrm>
            <a:off x="2520091" y="2513377"/>
            <a:ext cx="338554" cy="356991"/>
            <a:chOff x="6272525" y="2017159"/>
            <a:chExt cx="645431" cy="680582"/>
          </a:xfrm>
        </p:grpSpPr>
        <p:sp>
          <p:nvSpPr>
            <p:cNvPr id="167" name="橢圓 166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8" name="文字方塊 167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9" name="群組 168"/>
          <p:cNvGrpSpPr/>
          <p:nvPr/>
        </p:nvGrpSpPr>
        <p:grpSpPr>
          <a:xfrm>
            <a:off x="2520091" y="2850205"/>
            <a:ext cx="338554" cy="356991"/>
            <a:chOff x="6272525" y="2017159"/>
            <a:chExt cx="645431" cy="680582"/>
          </a:xfrm>
        </p:grpSpPr>
        <p:sp>
          <p:nvSpPr>
            <p:cNvPr id="170" name="橢圓 169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71" name="文字方塊 170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8" name="等腰三角形 177"/>
          <p:cNvSpPr/>
          <p:nvPr/>
        </p:nvSpPr>
        <p:spPr>
          <a:xfrm rot="10800000">
            <a:off x="2615576" y="3494645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33" name="群組 232"/>
          <p:cNvGrpSpPr/>
          <p:nvPr/>
        </p:nvGrpSpPr>
        <p:grpSpPr>
          <a:xfrm>
            <a:off x="2821641" y="1772458"/>
            <a:ext cx="2612752" cy="1823317"/>
            <a:chOff x="914923" y="2469506"/>
            <a:chExt cx="4919669" cy="3951299"/>
          </a:xfrm>
        </p:grpSpPr>
        <p:cxnSp>
          <p:nvCxnSpPr>
            <p:cNvPr id="159" name="直線接點 158"/>
            <p:cNvCxnSpPr/>
            <p:nvPr/>
          </p:nvCxnSpPr>
          <p:spPr>
            <a:xfrm>
              <a:off x="914923" y="2470327"/>
              <a:ext cx="0" cy="39504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接點 181"/>
            <p:cNvCxnSpPr/>
            <p:nvPr/>
          </p:nvCxnSpPr>
          <p:spPr>
            <a:xfrm>
              <a:off x="3342073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線接點 183"/>
            <p:cNvCxnSpPr/>
            <p:nvPr/>
          </p:nvCxnSpPr>
          <p:spPr>
            <a:xfrm>
              <a:off x="5834592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等腰三角形 206"/>
          <p:cNvSpPr/>
          <p:nvPr/>
        </p:nvSpPr>
        <p:spPr>
          <a:xfrm rot="10800000">
            <a:off x="3441310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30" name="等腰三角形 229"/>
          <p:cNvSpPr/>
          <p:nvPr/>
        </p:nvSpPr>
        <p:spPr>
          <a:xfrm rot="10800000">
            <a:off x="4763367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84" name="矩形 283"/>
          <p:cNvSpPr/>
          <p:nvPr/>
        </p:nvSpPr>
        <p:spPr>
          <a:xfrm>
            <a:off x="2469149" y="3598618"/>
            <a:ext cx="4204635" cy="297955"/>
          </a:xfrm>
          <a:prstGeom prst="rect">
            <a:avLst/>
          </a:prstGeom>
          <a:noFill/>
          <a:ln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3E6C28-E035-484B-874D-C842ABE8355D}"/>
              </a:ext>
            </a:extLst>
          </p:cNvPr>
          <p:cNvGrpSpPr/>
          <p:nvPr/>
        </p:nvGrpSpPr>
        <p:grpSpPr>
          <a:xfrm>
            <a:off x="2908438" y="1892596"/>
            <a:ext cx="1049472" cy="230832"/>
            <a:chOff x="2908438" y="1892596"/>
            <a:chExt cx="1049472" cy="230832"/>
          </a:xfrm>
        </p:grpSpPr>
        <p:sp>
          <p:nvSpPr>
            <p:cNvPr id="234" name="文字方塊 233"/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285" name="矩形 284"/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288326E-BCE5-6A4D-BFFD-0604D570D7B6}"/>
              </a:ext>
            </a:extLst>
          </p:cNvPr>
          <p:cNvGrpSpPr/>
          <p:nvPr/>
        </p:nvGrpSpPr>
        <p:grpSpPr>
          <a:xfrm>
            <a:off x="2912031" y="2163783"/>
            <a:ext cx="1049472" cy="230832"/>
            <a:chOff x="2908438" y="1892596"/>
            <a:chExt cx="1049472" cy="230832"/>
          </a:xfrm>
        </p:grpSpPr>
        <p:sp>
          <p:nvSpPr>
            <p:cNvPr id="109" name="文字方塊 233">
              <a:extLst>
                <a:ext uri="{FF2B5EF4-FFF2-40B4-BE49-F238E27FC236}">
                  <a16:creationId xmlns:a16="http://schemas.microsoft.com/office/drawing/2014/main" id="{616C311C-726C-7D42-AA62-D9E75751B5A4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10" name="矩形 284">
              <a:extLst>
                <a:ext uri="{FF2B5EF4-FFF2-40B4-BE49-F238E27FC236}">
                  <a16:creationId xmlns:a16="http://schemas.microsoft.com/office/drawing/2014/main" id="{15ADE8A0-6021-BF42-840D-1EF5881227C6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5F1B6FFB-FA1A-7A47-8C7E-BB9952627C89}"/>
              </a:ext>
            </a:extLst>
          </p:cNvPr>
          <p:cNvGrpSpPr/>
          <p:nvPr/>
        </p:nvGrpSpPr>
        <p:grpSpPr>
          <a:xfrm>
            <a:off x="2913696" y="2435435"/>
            <a:ext cx="1049472" cy="230832"/>
            <a:chOff x="2908438" y="1892596"/>
            <a:chExt cx="1049472" cy="230832"/>
          </a:xfrm>
        </p:grpSpPr>
        <p:sp>
          <p:nvSpPr>
            <p:cNvPr id="112" name="文字方塊 233">
              <a:extLst>
                <a:ext uri="{FF2B5EF4-FFF2-40B4-BE49-F238E27FC236}">
                  <a16:creationId xmlns:a16="http://schemas.microsoft.com/office/drawing/2014/main" id="{FE76CD65-0346-3641-A447-449818052706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25" name="矩形 284">
              <a:extLst>
                <a:ext uri="{FF2B5EF4-FFF2-40B4-BE49-F238E27FC236}">
                  <a16:creationId xmlns:a16="http://schemas.microsoft.com/office/drawing/2014/main" id="{26D80A9D-8940-AA40-B75E-A284221180E6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092F67A1-1A15-794B-B9B3-9D9F8C237B48}"/>
              </a:ext>
            </a:extLst>
          </p:cNvPr>
          <p:cNvGrpSpPr/>
          <p:nvPr/>
        </p:nvGrpSpPr>
        <p:grpSpPr>
          <a:xfrm>
            <a:off x="2910147" y="2712751"/>
            <a:ext cx="1049472" cy="230832"/>
            <a:chOff x="2908438" y="1892596"/>
            <a:chExt cx="1049472" cy="230832"/>
          </a:xfrm>
        </p:grpSpPr>
        <p:sp>
          <p:nvSpPr>
            <p:cNvPr id="127" name="文字方塊 233">
              <a:extLst>
                <a:ext uri="{FF2B5EF4-FFF2-40B4-BE49-F238E27FC236}">
                  <a16:creationId xmlns:a16="http://schemas.microsoft.com/office/drawing/2014/main" id="{1DD4D25B-E5D1-5542-8D81-78F97F525B50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28" name="矩形 284">
              <a:extLst>
                <a:ext uri="{FF2B5EF4-FFF2-40B4-BE49-F238E27FC236}">
                  <a16:creationId xmlns:a16="http://schemas.microsoft.com/office/drawing/2014/main" id="{2801AE06-08A2-1246-B067-4D821E6AA6F0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BA30CD3-034A-254F-9589-A7249FA320E9}"/>
              </a:ext>
            </a:extLst>
          </p:cNvPr>
          <p:cNvGrpSpPr/>
          <p:nvPr/>
        </p:nvGrpSpPr>
        <p:grpSpPr>
          <a:xfrm>
            <a:off x="2908438" y="2981076"/>
            <a:ext cx="1049472" cy="230832"/>
            <a:chOff x="2908438" y="1892596"/>
            <a:chExt cx="1049472" cy="230832"/>
          </a:xfrm>
        </p:grpSpPr>
        <p:sp>
          <p:nvSpPr>
            <p:cNvPr id="130" name="文字方塊 233">
              <a:extLst>
                <a:ext uri="{FF2B5EF4-FFF2-40B4-BE49-F238E27FC236}">
                  <a16:creationId xmlns:a16="http://schemas.microsoft.com/office/drawing/2014/main" id="{5E186D99-400E-2F4F-ACAC-B204751B4B2D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33" name="矩形 284">
              <a:extLst>
                <a:ext uri="{FF2B5EF4-FFF2-40B4-BE49-F238E27FC236}">
                  <a16:creationId xmlns:a16="http://schemas.microsoft.com/office/drawing/2014/main" id="{384B725D-B28A-6D42-A6A9-30985EFBC0AA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71" name="群組 171">
            <a:extLst>
              <a:ext uri="{FF2B5EF4-FFF2-40B4-BE49-F238E27FC236}">
                <a16:creationId xmlns:a16="http://schemas.microsoft.com/office/drawing/2014/main" id="{890F3E8B-6AE7-B941-87A4-F0EA8C37D240}"/>
              </a:ext>
            </a:extLst>
          </p:cNvPr>
          <p:cNvGrpSpPr/>
          <p:nvPr/>
        </p:nvGrpSpPr>
        <p:grpSpPr>
          <a:xfrm>
            <a:off x="2520091" y="3187035"/>
            <a:ext cx="338554" cy="356991"/>
            <a:chOff x="6272525" y="2017159"/>
            <a:chExt cx="645431" cy="680582"/>
          </a:xfrm>
        </p:grpSpPr>
        <p:sp>
          <p:nvSpPr>
            <p:cNvPr id="72" name="橢圓 172">
              <a:extLst>
                <a:ext uri="{FF2B5EF4-FFF2-40B4-BE49-F238E27FC236}">
                  <a16:creationId xmlns:a16="http://schemas.microsoft.com/office/drawing/2014/main" id="{C432DF16-ACCE-484A-8DD9-D24E9DF0630A}"/>
                </a:ext>
              </a:extLst>
            </p:cNvPr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73" name="文字方塊 173">
              <a:extLst>
                <a:ext uri="{FF2B5EF4-FFF2-40B4-BE49-F238E27FC236}">
                  <a16:creationId xmlns:a16="http://schemas.microsoft.com/office/drawing/2014/main" id="{4DC78419-62C0-6D4A-AE82-199DE21F6A38}"/>
                </a:ext>
              </a:extLst>
            </p:cNvPr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4112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9273A3E-50D2-E148-A47C-F17FD156DA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50" t="39485" r="21360" b="7041"/>
          <a:stretch/>
        </p:blipFill>
        <p:spPr>
          <a:xfrm>
            <a:off x="2300288" y="1188243"/>
            <a:ext cx="4543425" cy="2767014"/>
          </a:xfrm>
          <a:custGeom>
            <a:avLst/>
            <a:gdLst>
              <a:gd name="connsiteX0" fmla="*/ 0 w 4543425"/>
              <a:gd name="connsiteY0" fmla="*/ 0 h 2767014"/>
              <a:gd name="connsiteX1" fmla="*/ 4543425 w 4543425"/>
              <a:gd name="connsiteY1" fmla="*/ 0 h 2767014"/>
              <a:gd name="connsiteX2" fmla="*/ 4543425 w 4543425"/>
              <a:gd name="connsiteY2" fmla="*/ 2767014 h 2767014"/>
              <a:gd name="connsiteX3" fmla="*/ 0 w 4543425"/>
              <a:gd name="connsiteY3" fmla="*/ 2767014 h 2767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3425" h="2767014">
                <a:moveTo>
                  <a:pt x="0" y="0"/>
                </a:moveTo>
                <a:lnTo>
                  <a:pt x="4543425" y="0"/>
                </a:lnTo>
                <a:lnTo>
                  <a:pt x="4543425" y="2767014"/>
                </a:lnTo>
                <a:lnTo>
                  <a:pt x="0" y="276701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31829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847CB6-A93B-0B49-813C-FEBE9910E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40" t="35741" r="20573" b="10463"/>
          <a:stretch>
            <a:fillRect/>
          </a:stretch>
        </p:blipFill>
        <p:spPr>
          <a:xfrm>
            <a:off x="2300288" y="1188243"/>
            <a:ext cx="4543425" cy="2767014"/>
          </a:xfrm>
          <a:custGeom>
            <a:avLst/>
            <a:gdLst>
              <a:gd name="connsiteX0" fmla="*/ 0 w 4543425"/>
              <a:gd name="connsiteY0" fmla="*/ 0 h 2767014"/>
              <a:gd name="connsiteX1" fmla="*/ 4543425 w 4543425"/>
              <a:gd name="connsiteY1" fmla="*/ 0 h 2767014"/>
              <a:gd name="connsiteX2" fmla="*/ 4543425 w 4543425"/>
              <a:gd name="connsiteY2" fmla="*/ 2767014 h 2767014"/>
              <a:gd name="connsiteX3" fmla="*/ 0 w 4543425"/>
              <a:gd name="connsiteY3" fmla="*/ 2767014 h 2767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3425" h="2767014">
                <a:moveTo>
                  <a:pt x="0" y="0"/>
                </a:moveTo>
                <a:lnTo>
                  <a:pt x="4543425" y="0"/>
                </a:lnTo>
                <a:lnTo>
                  <a:pt x="4543425" y="2767014"/>
                </a:lnTo>
                <a:lnTo>
                  <a:pt x="0" y="276701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50958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A4475B-0725-D248-91CA-CF61312E9D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7" t="23750" r="21146" b="22454"/>
          <a:stretch/>
        </p:blipFill>
        <p:spPr>
          <a:xfrm>
            <a:off x="2300288" y="1188243"/>
            <a:ext cx="4543425" cy="2767014"/>
          </a:xfrm>
          <a:custGeom>
            <a:avLst/>
            <a:gdLst>
              <a:gd name="connsiteX0" fmla="*/ 0 w 4543425"/>
              <a:gd name="connsiteY0" fmla="*/ 0 h 2767014"/>
              <a:gd name="connsiteX1" fmla="*/ 4543425 w 4543425"/>
              <a:gd name="connsiteY1" fmla="*/ 0 h 2767014"/>
              <a:gd name="connsiteX2" fmla="*/ 4543425 w 4543425"/>
              <a:gd name="connsiteY2" fmla="*/ 2767014 h 2767014"/>
              <a:gd name="connsiteX3" fmla="*/ 0 w 4543425"/>
              <a:gd name="connsiteY3" fmla="*/ 2767014 h 2767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3425" h="2767014">
                <a:moveTo>
                  <a:pt x="0" y="0"/>
                </a:moveTo>
                <a:lnTo>
                  <a:pt x="4543425" y="0"/>
                </a:lnTo>
                <a:lnTo>
                  <a:pt x="4543425" y="2767014"/>
                </a:lnTo>
                <a:lnTo>
                  <a:pt x="0" y="276701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60364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E404A1F-0B50-DA48-BD46-B0AF15AF8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7" t="32593" r="21146" b="13611"/>
          <a:stretch>
            <a:fillRect/>
          </a:stretch>
        </p:blipFill>
        <p:spPr>
          <a:xfrm>
            <a:off x="2300288" y="1188243"/>
            <a:ext cx="4543425" cy="2767014"/>
          </a:xfrm>
          <a:custGeom>
            <a:avLst/>
            <a:gdLst>
              <a:gd name="connsiteX0" fmla="*/ 0 w 4543425"/>
              <a:gd name="connsiteY0" fmla="*/ 0 h 2767014"/>
              <a:gd name="connsiteX1" fmla="*/ 4543425 w 4543425"/>
              <a:gd name="connsiteY1" fmla="*/ 0 h 2767014"/>
              <a:gd name="connsiteX2" fmla="*/ 4543425 w 4543425"/>
              <a:gd name="connsiteY2" fmla="*/ 2767014 h 2767014"/>
              <a:gd name="connsiteX3" fmla="*/ 0 w 4543425"/>
              <a:gd name="connsiteY3" fmla="*/ 2767014 h 2767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3425" h="2767014">
                <a:moveTo>
                  <a:pt x="0" y="0"/>
                </a:moveTo>
                <a:lnTo>
                  <a:pt x="4543425" y="0"/>
                </a:lnTo>
                <a:lnTo>
                  <a:pt x="4543425" y="2767014"/>
                </a:lnTo>
                <a:lnTo>
                  <a:pt x="0" y="276701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75776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74CB99-37F8-044A-9358-13BB755E62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40" t="34259" r="20573" b="11944"/>
          <a:stretch/>
        </p:blipFill>
        <p:spPr>
          <a:xfrm>
            <a:off x="2300288" y="1188243"/>
            <a:ext cx="4543425" cy="276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496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C618F76-87ED-F14E-A908-AE0B76413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15" t="31528" r="21198" b="14676"/>
          <a:stretch>
            <a:fillRect/>
          </a:stretch>
        </p:blipFill>
        <p:spPr>
          <a:xfrm>
            <a:off x="2300288" y="1188243"/>
            <a:ext cx="4543425" cy="2767014"/>
          </a:xfrm>
          <a:custGeom>
            <a:avLst/>
            <a:gdLst>
              <a:gd name="connsiteX0" fmla="*/ 0 w 4543425"/>
              <a:gd name="connsiteY0" fmla="*/ 0 h 2767014"/>
              <a:gd name="connsiteX1" fmla="*/ 4543425 w 4543425"/>
              <a:gd name="connsiteY1" fmla="*/ 0 h 2767014"/>
              <a:gd name="connsiteX2" fmla="*/ 4543425 w 4543425"/>
              <a:gd name="connsiteY2" fmla="*/ 2767014 h 2767014"/>
              <a:gd name="connsiteX3" fmla="*/ 0 w 4543425"/>
              <a:gd name="connsiteY3" fmla="*/ 2767014 h 2767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3425" h="2767014">
                <a:moveTo>
                  <a:pt x="0" y="0"/>
                </a:moveTo>
                <a:lnTo>
                  <a:pt x="4543425" y="0"/>
                </a:lnTo>
                <a:lnTo>
                  <a:pt x="4543425" y="2767014"/>
                </a:lnTo>
                <a:lnTo>
                  <a:pt x="0" y="276701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06512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160605-B183-F243-AEDC-7101248D635E}"/>
              </a:ext>
            </a:extLst>
          </p:cNvPr>
          <p:cNvSpPr/>
          <p:nvPr/>
        </p:nvSpPr>
        <p:spPr>
          <a:xfrm>
            <a:off x="2300287" y="1188243"/>
            <a:ext cx="4543425" cy="27670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28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矩形 141"/>
          <p:cNvSpPr/>
          <p:nvPr/>
        </p:nvSpPr>
        <p:spPr>
          <a:xfrm>
            <a:off x="2469149" y="1505928"/>
            <a:ext cx="4204635" cy="208984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grpSp>
        <p:nvGrpSpPr>
          <p:cNvPr id="270" name="群組 269"/>
          <p:cNvGrpSpPr/>
          <p:nvPr/>
        </p:nvGrpSpPr>
        <p:grpSpPr>
          <a:xfrm>
            <a:off x="4341042" y="3675297"/>
            <a:ext cx="832505" cy="196208"/>
            <a:chOff x="3773257" y="6052408"/>
            <a:chExt cx="1567561" cy="369446"/>
          </a:xfrm>
        </p:grpSpPr>
        <p:grpSp>
          <p:nvGrpSpPr>
            <p:cNvPr id="113" name="群組 112"/>
            <p:cNvGrpSpPr/>
            <p:nvPr/>
          </p:nvGrpSpPr>
          <p:grpSpPr>
            <a:xfrm>
              <a:off x="3773257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14" name="橢圓 113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5" name="等腰三角形 114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6" name="等腰三角形 115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7" name="等腰三角形 116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8" name="等腰三角形 117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1" name="文字方塊 130"/>
            <p:cNvSpPr txBox="1"/>
            <p:nvPr/>
          </p:nvSpPr>
          <p:spPr>
            <a:xfrm>
              <a:off x="4104345" y="6052408"/>
              <a:ext cx="1236473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1" name="群組 270"/>
          <p:cNvGrpSpPr/>
          <p:nvPr/>
        </p:nvGrpSpPr>
        <p:grpSpPr>
          <a:xfrm>
            <a:off x="5314615" y="3667204"/>
            <a:ext cx="827532" cy="196207"/>
            <a:chOff x="4814824" y="6037193"/>
            <a:chExt cx="1558197" cy="369447"/>
          </a:xfrm>
        </p:grpSpPr>
        <p:grpSp>
          <p:nvGrpSpPr>
            <p:cNvPr id="119" name="群組 118"/>
            <p:cNvGrpSpPr/>
            <p:nvPr/>
          </p:nvGrpSpPr>
          <p:grpSpPr>
            <a:xfrm>
              <a:off x="4814824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20" name="橢圓 119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1" name="等腰三角形 120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2" name="等腰三角形 121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3" name="等腰三角形 122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4" name="等腰三角形 123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2" name="文字方塊 131"/>
            <p:cNvSpPr txBox="1"/>
            <p:nvPr/>
          </p:nvSpPr>
          <p:spPr>
            <a:xfrm>
              <a:off x="5152244" y="6037193"/>
              <a:ext cx="1220777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2" name="群組 271"/>
          <p:cNvGrpSpPr/>
          <p:nvPr/>
        </p:nvGrpSpPr>
        <p:grpSpPr>
          <a:xfrm>
            <a:off x="3367470" y="3674589"/>
            <a:ext cx="809543" cy="196208"/>
            <a:chOff x="2660169" y="6051091"/>
            <a:chExt cx="1524326" cy="369447"/>
          </a:xfrm>
        </p:grpSpPr>
        <p:grpSp>
          <p:nvGrpSpPr>
            <p:cNvPr id="135" name="群組 134"/>
            <p:cNvGrpSpPr/>
            <p:nvPr/>
          </p:nvGrpSpPr>
          <p:grpSpPr>
            <a:xfrm>
              <a:off x="2660169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36" name="橢圓 135"/>
              <p:cNvSpPr/>
              <p:nvPr/>
            </p:nvSpPr>
            <p:spPr>
              <a:xfrm>
                <a:off x="4040984" y="2745578"/>
                <a:ext cx="1071568" cy="107156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7" name="等腰三角形 136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8" name="等腰三角形 137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9" name="等腰三角形 138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40" name="等腰三角形 139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41" name="文字方塊 140"/>
            <p:cNvSpPr txBox="1"/>
            <p:nvPr/>
          </p:nvSpPr>
          <p:spPr>
            <a:xfrm>
              <a:off x="2991257" y="6051091"/>
              <a:ext cx="1193238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46" name="直線接點 145"/>
          <p:cNvCxnSpPr/>
          <p:nvPr/>
        </p:nvCxnSpPr>
        <p:spPr>
          <a:xfrm>
            <a:off x="2469149" y="1769614"/>
            <a:ext cx="42046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字方塊 147"/>
          <p:cNvSpPr txBox="1"/>
          <p:nvPr/>
        </p:nvSpPr>
        <p:spPr>
          <a:xfrm>
            <a:off x="2517346" y="1517674"/>
            <a:ext cx="921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Brand Logo 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grpSp>
        <p:nvGrpSpPr>
          <p:cNvPr id="150" name="群組 149"/>
          <p:cNvGrpSpPr/>
          <p:nvPr/>
        </p:nvGrpSpPr>
        <p:grpSpPr>
          <a:xfrm>
            <a:off x="6052735" y="1510045"/>
            <a:ext cx="702436" cy="304475"/>
            <a:chOff x="10775634" y="733247"/>
            <a:chExt cx="1322648" cy="573310"/>
          </a:xfrm>
        </p:grpSpPr>
        <p:sp>
          <p:nvSpPr>
            <p:cNvPr id="151" name="文字方塊 150"/>
            <p:cNvSpPr txBox="1"/>
            <p:nvPr/>
          </p:nvSpPr>
          <p:spPr>
            <a:xfrm>
              <a:off x="10775634" y="733247"/>
              <a:ext cx="1322648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Model name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  <p:sp>
          <p:nvSpPr>
            <p:cNvPr id="152" name="文字方塊 151"/>
            <p:cNvSpPr txBox="1"/>
            <p:nvPr/>
          </p:nvSpPr>
          <p:spPr>
            <a:xfrm>
              <a:off x="10775634" y="904388"/>
              <a:ext cx="1259262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information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</p:grpSp>
      <p:sp>
        <p:nvSpPr>
          <p:cNvPr id="153" name="文字方塊 152"/>
          <p:cNvSpPr txBox="1"/>
          <p:nvPr/>
        </p:nvSpPr>
        <p:spPr>
          <a:xfrm>
            <a:off x="4403772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4" name="文字方塊 153"/>
          <p:cNvSpPr txBox="1"/>
          <p:nvPr/>
        </p:nvSpPr>
        <p:spPr>
          <a:xfrm>
            <a:off x="4792910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5" name="文字方塊 154"/>
          <p:cNvSpPr txBox="1"/>
          <p:nvPr/>
        </p:nvSpPr>
        <p:spPr>
          <a:xfrm>
            <a:off x="5182049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6" name="文字方塊 155"/>
          <p:cNvSpPr txBox="1"/>
          <p:nvPr/>
        </p:nvSpPr>
        <p:spPr>
          <a:xfrm>
            <a:off x="5571187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grpSp>
        <p:nvGrpSpPr>
          <p:cNvPr id="160" name="群組 159"/>
          <p:cNvGrpSpPr/>
          <p:nvPr/>
        </p:nvGrpSpPr>
        <p:grpSpPr>
          <a:xfrm>
            <a:off x="2520091" y="1839718"/>
            <a:ext cx="338554" cy="356991"/>
            <a:chOff x="6272525" y="2017159"/>
            <a:chExt cx="645431" cy="680582"/>
          </a:xfrm>
        </p:grpSpPr>
        <p:sp>
          <p:nvSpPr>
            <p:cNvPr id="161" name="橢圓 160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2" name="文字方塊 161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3" name="群組 162"/>
          <p:cNvGrpSpPr/>
          <p:nvPr/>
        </p:nvGrpSpPr>
        <p:grpSpPr>
          <a:xfrm>
            <a:off x="2520091" y="2176548"/>
            <a:ext cx="338554" cy="356991"/>
            <a:chOff x="6272525" y="2017159"/>
            <a:chExt cx="645431" cy="680582"/>
          </a:xfrm>
        </p:grpSpPr>
        <p:sp>
          <p:nvSpPr>
            <p:cNvPr id="164" name="橢圓 163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 dirty="0"/>
            </a:p>
          </p:txBody>
        </p:sp>
        <p:sp>
          <p:nvSpPr>
            <p:cNvPr id="165" name="文字方塊 164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6" name="群組 165"/>
          <p:cNvGrpSpPr/>
          <p:nvPr/>
        </p:nvGrpSpPr>
        <p:grpSpPr>
          <a:xfrm>
            <a:off x="2520091" y="2513377"/>
            <a:ext cx="338554" cy="356991"/>
            <a:chOff x="6272525" y="2017159"/>
            <a:chExt cx="645431" cy="680582"/>
          </a:xfrm>
        </p:grpSpPr>
        <p:sp>
          <p:nvSpPr>
            <p:cNvPr id="167" name="橢圓 166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8" name="文字方塊 167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9" name="群組 168"/>
          <p:cNvGrpSpPr/>
          <p:nvPr/>
        </p:nvGrpSpPr>
        <p:grpSpPr>
          <a:xfrm>
            <a:off x="2520091" y="2850205"/>
            <a:ext cx="338554" cy="356991"/>
            <a:chOff x="6272525" y="2017159"/>
            <a:chExt cx="645431" cy="680582"/>
          </a:xfrm>
        </p:grpSpPr>
        <p:sp>
          <p:nvSpPr>
            <p:cNvPr id="170" name="橢圓 169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71" name="文字方塊 170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8" name="等腰三角形 177"/>
          <p:cNvSpPr/>
          <p:nvPr/>
        </p:nvSpPr>
        <p:spPr>
          <a:xfrm rot="10800000">
            <a:off x="2615576" y="3494645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33" name="群組 232"/>
          <p:cNvGrpSpPr/>
          <p:nvPr/>
        </p:nvGrpSpPr>
        <p:grpSpPr>
          <a:xfrm>
            <a:off x="2821641" y="1772458"/>
            <a:ext cx="2612752" cy="1823317"/>
            <a:chOff x="914923" y="2469506"/>
            <a:chExt cx="4919669" cy="3951299"/>
          </a:xfrm>
        </p:grpSpPr>
        <p:cxnSp>
          <p:nvCxnSpPr>
            <p:cNvPr id="159" name="直線接點 158"/>
            <p:cNvCxnSpPr/>
            <p:nvPr/>
          </p:nvCxnSpPr>
          <p:spPr>
            <a:xfrm>
              <a:off x="914923" y="2470327"/>
              <a:ext cx="0" cy="39504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接點 181"/>
            <p:cNvCxnSpPr/>
            <p:nvPr/>
          </p:nvCxnSpPr>
          <p:spPr>
            <a:xfrm>
              <a:off x="3342073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線接點 183"/>
            <p:cNvCxnSpPr/>
            <p:nvPr/>
          </p:nvCxnSpPr>
          <p:spPr>
            <a:xfrm>
              <a:off x="5834592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等腰三角形 206"/>
          <p:cNvSpPr/>
          <p:nvPr/>
        </p:nvSpPr>
        <p:spPr>
          <a:xfrm rot="10800000">
            <a:off x="3441310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30" name="等腰三角形 229"/>
          <p:cNvSpPr/>
          <p:nvPr/>
        </p:nvSpPr>
        <p:spPr>
          <a:xfrm rot="10800000">
            <a:off x="4763367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84" name="矩形 283"/>
          <p:cNvSpPr/>
          <p:nvPr/>
        </p:nvSpPr>
        <p:spPr>
          <a:xfrm>
            <a:off x="2469149" y="3598618"/>
            <a:ext cx="4204635" cy="297955"/>
          </a:xfrm>
          <a:prstGeom prst="rect">
            <a:avLst/>
          </a:prstGeom>
          <a:noFill/>
          <a:ln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3E6C28-E035-484B-874D-C842ABE8355D}"/>
              </a:ext>
            </a:extLst>
          </p:cNvPr>
          <p:cNvGrpSpPr/>
          <p:nvPr/>
        </p:nvGrpSpPr>
        <p:grpSpPr>
          <a:xfrm>
            <a:off x="2908438" y="1892596"/>
            <a:ext cx="1049472" cy="230832"/>
            <a:chOff x="2908438" y="1892596"/>
            <a:chExt cx="1049472" cy="230832"/>
          </a:xfrm>
        </p:grpSpPr>
        <p:sp>
          <p:nvSpPr>
            <p:cNvPr id="234" name="文字方塊 233"/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285" name="矩形 284"/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288326E-BCE5-6A4D-BFFD-0604D570D7B6}"/>
              </a:ext>
            </a:extLst>
          </p:cNvPr>
          <p:cNvGrpSpPr/>
          <p:nvPr/>
        </p:nvGrpSpPr>
        <p:grpSpPr>
          <a:xfrm>
            <a:off x="2912031" y="2163783"/>
            <a:ext cx="1049472" cy="230832"/>
            <a:chOff x="2908438" y="1892596"/>
            <a:chExt cx="1049472" cy="230832"/>
          </a:xfrm>
        </p:grpSpPr>
        <p:sp>
          <p:nvSpPr>
            <p:cNvPr id="109" name="文字方塊 233">
              <a:extLst>
                <a:ext uri="{FF2B5EF4-FFF2-40B4-BE49-F238E27FC236}">
                  <a16:creationId xmlns:a16="http://schemas.microsoft.com/office/drawing/2014/main" id="{616C311C-726C-7D42-AA62-D9E75751B5A4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10" name="矩形 284">
              <a:extLst>
                <a:ext uri="{FF2B5EF4-FFF2-40B4-BE49-F238E27FC236}">
                  <a16:creationId xmlns:a16="http://schemas.microsoft.com/office/drawing/2014/main" id="{15ADE8A0-6021-BF42-840D-1EF5881227C6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5F1B6FFB-FA1A-7A47-8C7E-BB9952627C89}"/>
              </a:ext>
            </a:extLst>
          </p:cNvPr>
          <p:cNvGrpSpPr/>
          <p:nvPr/>
        </p:nvGrpSpPr>
        <p:grpSpPr>
          <a:xfrm>
            <a:off x="2913696" y="2435435"/>
            <a:ext cx="1049472" cy="230832"/>
            <a:chOff x="2908438" y="1892596"/>
            <a:chExt cx="1049472" cy="230832"/>
          </a:xfrm>
        </p:grpSpPr>
        <p:sp>
          <p:nvSpPr>
            <p:cNvPr id="112" name="文字方塊 233">
              <a:extLst>
                <a:ext uri="{FF2B5EF4-FFF2-40B4-BE49-F238E27FC236}">
                  <a16:creationId xmlns:a16="http://schemas.microsoft.com/office/drawing/2014/main" id="{FE76CD65-0346-3641-A447-449818052706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25" name="矩形 284">
              <a:extLst>
                <a:ext uri="{FF2B5EF4-FFF2-40B4-BE49-F238E27FC236}">
                  <a16:creationId xmlns:a16="http://schemas.microsoft.com/office/drawing/2014/main" id="{26D80A9D-8940-AA40-B75E-A284221180E6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092F67A1-1A15-794B-B9B3-9D9F8C237B48}"/>
              </a:ext>
            </a:extLst>
          </p:cNvPr>
          <p:cNvGrpSpPr/>
          <p:nvPr/>
        </p:nvGrpSpPr>
        <p:grpSpPr>
          <a:xfrm>
            <a:off x="2910147" y="2712751"/>
            <a:ext cx="1049472" cy="230832"/>
            <a:chOff x="2908438" y="1892596"/>
            <a:chExt cx="1049472" cy="230832"/>
          </a:xfrm>
        </p:grpSpPr>
        <p:sp>
          <p:nvSpPr>
            <p:cNvPr id="127" name="文字方塊 233">
              <a:extLst>
                <a:ext uri="{FF2B5EF4-FFF2-40B4-BE49-F238E27FC236}">
                  <a16:creationId xmlns:a16="http://schemas.microsoft.com/office/drawing/2014/main" id="{1DD4D25B-E5D1-5542-8D81-78F97F525B50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28" name="矩形 284">
              <a:extLst>
                <a:ext uri="{FF2B5EF4-FFF2-40B4-BE49-F238E27FC236}">
                  <a16:creationId xmlns:a16="http://schemas.microsoft.com/office/drawing/2014/main" id="{2801AE06-08A2-1246-B067-4D821E6AA6F0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68" name="群組 171">
            <a:extLst>
              <a:ext uri="{FF2B5EF4-FFF2-40B4-BE49-F238E27FC236}">
                <a16:creationId xmlns:a16="http://schemas.microsoft.com/office/drawing/2014/main" id="{C85C7AF2-8436-3849-A998-6A4B58FC666B}"/>
              </a:ext>
            </a:extLst>
          </p:cNvPr>
          <p:cNvGrpSpPr/>
          <p:nvPr/>
        </p:nvGrpSpPr>
        <p:grpSpPr>
          <a:xfrm>
            <a:off x="2520091" y="3187035"/>
            <a:ext cx="338554" cy="356991"/>
            <a:chOff x="6272525" y="2017159"/>
            <a:chExt cx="645431" cy="680582"/>
          </a:xfrm>
        </p:grpSpPr>
        <p:sp>
          <p:nvSpPr>
            <p:cNvPr id="69" name="橢圓 172">
              <a:extLst>
                <a:ext uri="{FF2B5EF4-FFF2-40B4-BE49-F238E27FC236}">
                  <a16:creationId xmlns:a16="http://schemas.microsoft.com/office/drawing/2014/main" id="{01BD7C47-8396-914F-97F3-C16AD5F794CF}"/>
                </a:ext>
              </a:extLst>
            </p:cNvPr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70" name="文字方塊 173">
              <a:extLst>
                <a:ext uri="{FF2B5EF4-FFF2-40B4-BE49-F238E27FC236}">
                  <a16:creationId xmlns:a16="http://schemas.microsoft.com/office/drawing/2014/main" id="{98E67AFD-ED44-6942-A58F-5F1F86B6AB25}"/>
                </a:ext>
              </a:extLst>
            </p:cNvPr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2255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矩形 141"/>
          <p:cNvSpPr/>
          <p:nvPr/>
        </p:nvSpPr>
        <p:spPr>
          <a:xfrm>
            <a:off x="2469149" y="1505928"/>
            <a:ext cx="4204635" cy="208984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grpSp>
        <p:nvGrpSpPr>
          <p:cNvPr id="270" name="群組 269"/>
          <p:cNvGrpSpPr/>
          <p:nvPr/>
        </p:nvGrpSpPr>
        <p:grpSpPr>
          <a:xfrm>
            <a:off x="4341042" y="3675297"/>
            <a:ext cx="832505" cy="196208"/>
            <a:chOff x="3773257" y="6052408"/>
            <a:chExt cx="1567561" cy="369446"/>
          </a:xfrm>
        </p:grpSpPr>
        <p:grpSp>
          <p:nvGrpSpPr>
            <p:cNvPr id="113" name="群組 112"/>
            <p:cNvGrpSpPr/>
            <p:nvPr/>
          </p:nvGrpSpPr>
          <p:grpSpPr>
            <a:xfrm>
              <a:off x="3773257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14" name="橢圓 113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5" name="等腰三角形 114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6" name="等腰三角形 115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7" name="等腰三角形 116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8" name="等腰三角形 117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1" name="文字方塊 130"/>
            <p:cNvSpPr txBox="1"/>
            <p:nvPr/>
          </p:nvSpPr>
          <p:spPr>
            <a:xfrm>
              <a:off x="4104345" y="6052408"/>
              <a:ext cx="1236473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1" name="群組 270"/>
          <p:cNvGrpSpPr/>
          <p:nvPr/>
        </p:nvGrpSpPr>
        <p:grpSpPr>
          <a:xfrm>
            <a:off x="5314615" y="3667204"/>
            <a:ext cx="827532" cy="196207"/>
            <a:chOff x="4814824" y="6037193"/>
            <a:chExt cx="1558197" cy="369447"/>
          </a:xfrm>
        </p:grpSpPr>
        <p:grpSp>
          <p:nvGrpSpPr>
            <p:cNvPr id="119" name="群組 118"/>
            <p:cNvGrpSpPr/>
            <p:nvPr/>
          </p:nvGrpSpPr>
          <p:grpSpPr>
            <a:xfrm>
              <a:off x="4814824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20" name="橢圓 119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1" name="等腰三角形 120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2" name="等腰三角形 121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3" name="等腰三角形 122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4" name="等腰三角形 123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2" name="文字方塊 131"/>
            <p:cNvSpPr txBox="1"/>
            <p:nvPr/>
          </p:nvSpPr>
          <p:spPr>
            <a:xfrm>
              <a:off x="5152244" y="6037193"/>
              <a:ext cx="1220777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2" name="群組 271"/>
          <p:cNvGrpSpPr/>
          <p:nvPr/>
        </p:nvGrpSpPr>
        <p:grpSpPr>
          <a:xfrm>
            <a:off x="3367470" y="3674589"/>
            <a:ext cx="809543" cy="196208"/>
            <a:chOff x="2660169" y="6051091"/>
            <a:chExt cx="1524326" cy="369447"/>
          </a:xfrm>
        </p:grpSpPr>
        <p:grpSp>
          <p:nvGrpSpPr>
            <p:cNvPr id="135" name="群組 134"/>
            <p:cNvGrpSpPr/>
            <p:nvPr/>
          </p:nvGrpSpPr>
          <p:grpSpPr>
            <a:xfrm>
              <a:off x="2660169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36" name="橢圓 135"/>
              <p:cNvSpPr/>
              <p:nvPr/>
            </p:nvSpPr>
            <p:spPr>
              <a:xfrm>
                <a:off x="4040984" y="2745578"/>
                <a:ext cx="1071568" cy="107156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7" name="等腰三角形 136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8" name="等腰三角形 137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9" name="等腰三角形 138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40" name="等腰三角形 139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41" name="文字方塊 140"/>
            <p:cNvSpPr txBox="1"/>
            <p:nvPr/>
          </p:nvSpPr>
          <p:spPr>
            <a:xfrm>
              <a:off x="2991257" y="6051091"/>
              <a:ext cx="1193238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46" name="直線接點 145"/>
          <p:cNvCxnSpPr/>
          <p:nvPr/>
        </p:nvCxnSpPr>
        <p:spPr>
          <a:xfrm>
            <a:off x="2469149" y="1769614"/>
            <a:ext cx="42046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字方塊 147"/>
          <p:cNvSpPr txBox="1"/>
          <p:nvPr/>
        </p:nvSpPr>
        <p:spPr>
          <a:xfrm>
            <a:off x="2517346" y="1517674"/>
            <a:ext cx="921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Brand Logo 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grpSp>
        <p:nvGrpSpPr>
          <p:cNvPr id="150" name="群組 149"/>
          <p:cNvGrpSpPr/>
          <p:nvPr/>
        </p:nvGrpSpPr>
        <p:grpSpPr>
          <a:xfrm>
            <a:off x="6052735" y="1510045"/>
            <a:ext cx="702436" cy="304475"/>
            <a:chOff x="10775634" y="733247"/>
            <a:chExt cx="1322648" cy="573310"/>
          </a:xfrm>
        </p:grpSpPr>
        <p:sp>
          <p:nvSpPr>
            <p:cNvPr id="151" name="文字方塊 150"/>
            <p:cNvSpPr txBox="1"/>
            <p:nvPr/>
          </p:nvSpPr>
          <p:spPr>
            <a:xfrm>
              <a:off x="10775634" y="733247"/>
              <a:ext cx="1322648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Model name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  <p:sp>
          <p:nvSpPr>
            <p:cNvPr id="152" name="文字方塊 151"/>
            <p:cNvSpPr txBox="1"/>
            <p:nvPr/>
          </p:nvSpPr>
          <p:spPr>
            <a:xfrm>
              <a:off x="10775634" y="904388"/>
              <a:ext cx="1259262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information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</p:grpSp>
      <p:sp>
        <p:nvSpPr>
          <p:cNvPr id="153" name="文字方塊 152"/>
          <p:cNvSpPr txBox="1"/>
          <p:nvPr/>
        </p:nvSpPr>
        <p:spPr>
          <a:xfrm>
            <a:off x="4403772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4" name="文字方塊 153"/>
          <p:cNvSpPr txBox="1"/>
          <p:nvPr/>
        </p:nvSpPr>
        <p:spPr>
          <a:xfrm>
            <a:off x="4792910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5" name="文字方塊 154"/>
          <p:cNvSpPr txBox="1"/>
          <p:nvPr/>
        </p:nvSpPr>
        <p:spPr>
          <a:xfrm>
            <a:off x="5182049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6" name="文字方塊 155"/>
          <p:cNvSpPr txBox="1"/>
          <p:nvPr/>
        </p:nvSpPr>
        <p:spPr>
          <a:xfrm>
            <a:off x="5571187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grpSp>
        <p:nvGrpSpPr>
          <p:cNvPr id="160" name="群組 159"/>
          <p:cNvGrpSpPr/>
          <p:nvPr/>
        </p:nvGrpSpPr>
        <p:grpSpPr>
          <a:xfrm>
            <a:off x="2520091" y="1839718"/>
            <a:ext cx="338554" cy="356991"/>
            <a:chOff x="6272525" y="2017159"/>
            <a:chExt cx="645431" cy="680582"/>
          </a:xfrm>
        </p:grpSpPr>
        <p:sp>
          <p:nvSpPr>
            <p:cNvPr id="161" name="橢圓 160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2" name="文字方塊 161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3" name="群組 162"/>
          <p:cNvGrpSpPr/>
          <p:nvPr/>
        </p:nvGrpSpPr>
        <p:grpSpPr>
          <a:xfrm>
            <a:off x="2520091" y="2176548"/>
            <a:ext cx="338554" cy="356991"/>
            <a:chOff x="6272525" y="2017159"/>
            <a:chExt cx="645431" cy="680582"/>
          </a:xfrm>
        </p:grpSpPr>
        <p:sp>
          <p:nvSpPr>
            <p:cNvPr id="164" name="橢圓 163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 dirty="0"/>
            </a:p>
          </p:txBody>
        </p:sp>
        <p:sp>
          <p:nvSpPr>
            <p:cNvPr id="165" name="文字方塊 164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6" name="群組 165"/>
          <p:cNvGrpSpPr/>
          <p:nvPr/>
        </p:nvGrpSpPr>
        <p:grpSpPr>
          <a:xfrm>
            <a:off x="2520091" y="2513377"/>
            <a:ext cx="338554" cy="356991"/>
            <a:chOff x="6272525" y="2017159"/>
            <a:chExt cx="645431" cy="680582"/>
          </a:xfrm>
        </p:grpSpPr>
        <p:sp>
          <p:nvSpPr>
            <p:cNvPr id="167" name="橢圓 166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 dirty="0"/>
            </a:p>
          </p:txBody>
        </p:sp>
        <p:sp>
          <p:nvSpPr>
            <p:cNvPr id="168" name="文字方塊 167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9" name="群組 168"/>
          <p:cNvGrpSpPr/>
          <p:nvPr/>
        </p:nvGrpSpPr>
        <p:grpSpPr>
          <a:xfrm>
            <a:off x="2520091" y="2850205"/>
            <a:ext cx="338554" cy="356991"/>
            <a:chOff x="6272525" y="2017159"/>
            <a:chExt cx="645431" cy="680582"/>
          </a:xfrm>
        </p:grpSpPr>
        <p:sp>
          <p:nvSpPr>
            <p:cNvPr id="170" name="橢圓 169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71" name="文字方塊 170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8" name="等腰三角形 177"/>
          <p:cNvSpPr/>
          <p:nvPr/>
        </p:nvSpPr>
        <p:spPr>
          <a:xfrm rot="10800000">
            <a:off x="2615576" y="3494645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33" name="群組 232"/>
          <p:cNvGrpSpPr/>
          <p:nvPr/>
        </p:nvGrpSpPr>
        <p:grpSpPr>
          <a:xfrm>
            <a:off x="2821641" y="1772458"/>
            <a:ext cx="2612752" cy="1823317"/>
            <a:chOff x="914923" y="2469506"/>
            <a:chExt cx="4919669" cy="3951299"/>
          </a:xfrm>
        </p:grpSpPr>
        <p:cxnSp>
          <p:nvCxnSpPr>
            <p:cNvPr id="159" name="直線接點 158"/>
            <p:cNvCxnSpPr/>
            <p:nvPr/>
          </p:nvCxnSpPr>
          <p:spPr>
            <a:xfrm>
              <a:off x="914923" y="2470327"/>
              <a:ext cx="0" cy="39504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接點 181"/>
            <p:cNvCxnSpPr/>
            <p:nvPr/>
          </p:nvCxnSpPr>
          <p:spPr>
            <a:xfrm>
              <a:off x="3342073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線接點 183"/>
            <p:cNvCxnSpPr/>
            <p:nvPr/>
          </p:nvCxnSpPr>
          <p:spPr>
            <a:xfrm>
              <a:off x="5834592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等腰三角形 206"/>
          <p:cNvSpPr/>
          <p:nvPr/>
        </p:nvSpPr>
        <p:spPr>
          <a:xfrm rot="10800000">
            <a:off x="3441310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30" name="等腰三角形 229"/>
          <p:cNvSpPr/>
          <p:nvPr/>
        </p:nvSpPr>
        <p:spPr>
          <a:xfrm rot="10800000">
            <a:off x="4763367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84" name="矩形 283"/>
          <p:cNvSpPr/>
          <p:nvPr/>
        </p:nvSpPr>
        <p:spPr>
          <a:xfrm>
            <a:off x="2469149" y="3598618"/>
            <a:ext cx="4204635" cy="297955"/>
          </a:xfrm>
          <a:prstGeom prst="rect">
            <a:avLst/>
          </a:prstGeom>
          <a:noFill/>
          <a:ln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3E6C28-E035-484B-874D-C842ABE8355D}"/>
              </a:ext>
            </a:extLst>
          </p:cNvPr>
          <p:cNvGrpSpPr/>
          <p:nvPr/>
        </p:nvGrpSpPr>
        <p:grpSpPr>
          <a:xfrm>
            <a:off x="2908438" y="1892596"/>
            <a:ext cx="1049472" cy="230832"/>
            <a:chOff x="2908438" y="1892596"/>
            <a:chExt cx="1049472" cy="230832"/>
          </a:xfrm>
        </p:grpSpPr>
        <p:sp>
          <p:nvSpPr>
            <p:cNvPr id="234" name="文字方塊 233"/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285" name="矩形 284"/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288326E-BCE5-6A4D-BFFD-0604D570D7B6}"/>
              </a:ext>
            </a:extLst>
          </p:cNvPr>
          <p:cNvGrpSpPr/>
          <p:nvPr/>
        </p:nvGrpSpPr>
        <p:grpSpPr>
          <a:xfrm>
            <a:off x="2912031" y="2163783"/>
            <a:ext cx="1049472" cy="230832"/>
            <a:chOff x="2908438" y="1892596"/>
            <a:chExt cx="1049472" cy="230832"/>
          </a:xfrm>
        </p:grpSpPr>
        <p:sp>
          <p:nvSpPr>
            <p:cNvPr id="109" name="文字方塊 233">
              <a:extLst>
                <a:ext uri="{FF2B5EF4-FFF2-40B4-BE49-F238E27FC236}">
                  <a16:creationId xmlns:a16="http://schemas.microsoft.com/office/drawing/2014/main" id="{616C311C-726C-7D42-AA62-D9E75751B5A4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10" name="矩形 284">
              <a:extLst>
                <a:ext uri="{FF2B5EF4-FFF2-40B4-BE49-F238E27FC236}">
                  <a16:creationId xmlns:a16="http://schemas.microsoft.com/office/drawing/2014/main" id="{15ADE8A0-6021-BF42-840D-1EF5881227C6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5F1B6FFB-FA1A-7A47-8C7E-BB9952627C89}"/>
              </a:ext>
            </a:extLst>
          </p:cNvPr>
          <p:cNvGrpSpPr/>
          <p:nvPr/>
        </p:nvGrpSpPr>
        <p:grpSpPr>
          <a:xfrm>
            <a:off x="2913696" y="2435435"/>
            <a:ext cx="1049472" cy="230832"/>
            <a:chOff x="2908438" y="1892596"/>
            <a:chExt cx="1049472" cy="230832"/>
          </a:xfrm>
        </p:grpSpPr>
        <p:sp>
          <p:nvSpPr>
            <p:cNvPr id="112" name="文字方塊 233">
              <a:extLst>
                <a:ext uri="{FF2B5EF4-FFF2-40B4-BE49-F238E27FC236}">
                  <a16:creationId xmlns:a16="http://schemas.microsoft.com/office/drawing/2014/main" id="{FE76CD65-0346-3641-A447-449818052706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25" name="矩形 284">
              <a:extLst>
                <a:ext uri="{FF2B5EF4-FFF2-40B4-BE49-F238E27FC236}">
                  <a16:creationId xmlns:a16="http://schemas.microsoft.com/office/drawing/2014/main" id="{26D80A9D-8940-AA40-B75E-A284221180E6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092F67A1-1A15-794B-B9B3-9D9F8C237B48}"/>
              </a:ext>
            </a:extLst>
          </p:cNvPr>
          <p:cNvGrpSpPr/>
          <p:nvPr/>
        </p:nvGrpSpPr>
        <p:grpSpPr>
          <a:xfrm>
            <a:off x="2910147" y="2712751"/>
            <a:ext cx="1049472" cy="230832"/>
            <a:chOff x="2908438" y="1892596"/>
            <a:chExt cx="1049472" cy="230832"/>
          </a:xfrm>
        </p:grpSpPr>
        <p:sp>
          <p:nvSpPr>
            <p:cNvPr id="127" name="文字方塊 233">
              <a:extLst>
                <a:ext uri="{FF2B5EF4-FFF2-40B4-BE49-F238E27FC236}">
                  <a16:creationId xmlns:a16="http://schemas.microsoft.com/office/drawing/2014/main" id="{1DD4D25B-E5D1-5542-8D81-78F97F525B50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28" name="矩形 284">
              <a:extLst>
                <a:ext uri="{FF2B5EF4-FFF2-40B4-BE49-F238E27FC236}">
                  <a16:creationId xmlns:a16="http://schemas.microsoft.com/office/drawing/2014/main" id="{2801AE06-08A2-1246-B067-4D821E6AA6F0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BA30CD3-034A-254F-9589-A7249FA320E9}"/>
              </a:ext>
            </a:extLst>
          </p:cNvPr>
          <p:cNvGrpSpPr/>
          <p:nvPr/>
        </p:nvGrpSpPr>
        <p:grpSpPr>
          <a:xfrm>
            <a:off x="2908438" y="2981076"/>
            <a:ext cx="1049472" cy="230832"/>
            <a:chOff x="2908438" y="1892596"/>
            <a:chExt cx="1049472" cy="230832"/>
          </a:xfrm>
        </p:grpSpPr>
        <p:sp>
          <p:nvSpPr>
            <p:cNvPr id="130" name="文字方塊 233">
              <a:extLst>
                <a:ext uri="{FF2B5EF4-FFF2-40B4-BE49-F238E27FC236}">
                  <a16:creationId xmlns:a16="http://schemas.microsoft.com/office/drawing/2014/main" id="{5E186D99-400E-2F4F-ACAC-B204751B4B2D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33" name="矩形 284">
              <a:extLst>
                <a:ext uri="{FF2B5EF4-FFF2-40B4-BE49-F238E27FC236}">
                  <a16:creationId xmlns:a16="http://schemas.microsoft.com/office/drawing/2014/main" id="{384B725D-B28A-6D42-A6A9-30985EFBC0AA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71" name="群組 171">
            <a:extLst>
              <a:ext uri="{FF2B5EF4-FFF2-40B4-BE49-F238E27FC236}">
                <a16:creationId xmlns:a16="http://schemas.microsoft.com/office/drawing/2014/main" id="{F8428F56-A4D1-C44F-B04C-FD7C48607747}"/>
              </a:ext>
            </a:extLst>
          </p:cNvPr>
          <p:cNvGrpSpPr/>
          <p:nvPr/>
        </p:nvGrpSpPr>
        <p:grpSpPr>
          <a:xfrm>
            <a:off x="2520091" y="3187035"/>
            <a:ext cx="338554" cy="356991"/>
            <a:chOff x="6272525" y="2017159"/>
            <a:chExt cx="645431" cy="680582"/>
          </a:xfrm>
        </p:grpSpPr>
        <p:sp>
          <p:nvSpPr>
            <p:cNvPr id="72" name="橢圓 172">
              <a:extLst>
                <a:ext uri="{FF2B5EF4-FFF2-40B4-BE49-F238E27FC236}">
                  <a16:creationId xmlns:a16="http://schemas.microsoft.com/office/drawing/2014/main" id="{E42D60B8-5C1C-004D-891A-1C5AC4E1CAC6}"/>
                </a:ext>
              </a:extLst>
            </p:cNvPr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73" name="文字方塊 173">
              <a:extLst>
                <a:ext uri="{FF2B5EF4-FFF2-40B4-BE49-F238E27FC236}">
                  <a16:creationId xmlns:a16="http://schemas.microsoft.com/office/drawing/2014/main" id="{0C70E38F-56B1-E94A-9711-C957DC755905}"/>
                </a:ext>
              </a:extLst>
            </p:cNvPr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7589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矩形 141"/>
          <p:cNvSpPr/>
          <p:nvPr/>
        </p:nvSpPr>
        <p:spPr>
          <a:xfrm>
            <a:off x="2469149" y="1505928"/>
            <a:ext cx="4204635" cy="208984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grpSp>
        <p:nvGrpSpPr>
          <p:cNvPr id="270" name="群組 269"/>
          <p:cNvGrpSpPr/>
          <p:nvPr/>
        </p:nvGrpSpPr>
        <p:grpSpPr>
          <a:xfrm>
            <a:off x="4341042" y="3675297"/>
            <a:ext cx="832505" cy="196208"/>
            <a:chOff x="3773257" y="6052408"/>
            <a:chExt cx="1567561" cy="369446"/>
          </a:xfrm>
        </p:grpSpPr>
        <p:grpSp>
          <p:nvGrpSpPr>
            <p:cNvPr id="113" name="群組 112"/>
            <p:cNvGrpSpPr/>
            <p:nvPr/>
          </p:nvGrpSpPr>
          <p:grpSpPr>
            <a:xfrm>
              <a:off x="3773257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14" name="橢圓 113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5" name="等腰三角形 114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6" name="等腰三角形 115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7" name="等腰三角形 116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8" name="等腰三角形 117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1" name="文字方塊 130"/>
            <p:cNvSpPr txBox="1"/>
            <p:nvPr/>
          </p:nvSpPr>
          <p:spPr>
            <a:xfrm>
              <a:off x="4104345" y="6052408"/>
              <a:ext cx="1236473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1" name="群組 270"/>
          <p:cNvGrpSpPr/>
          <p:nvPr/>
        </p:nvGrpSpPr>
        <p:grpSpPr>
          <a:xfrm>
            <a:off x="5314615" y="3667204"/>
            <a:ext cx="827532" cy="196207"/>
            <a:chOff x="4814824" y="6037193"/>
            <a:chExt cx="1558197" cy="369447"/>
          </a:xfrm>
        </p:grpSpPr>
        <p:grpSp>
          <p:nvGrpSpPr>
            <p:cNvPr id="119" name="群組 118"/>
            <p:cNvGrpSpPr/>
            <p:nvPr/>
          </p:nvGrpSpPr>
          <p:grpSpPr>
            <a:xfrm>
              <a:off x="4814824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20" name="橢圓 119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1" name="等腰三角形 120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2" name="等腰三角形 121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3" name="等腰三角形 122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4" name="等腰三角形 123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2" name="文字方塊 131"/>
            <p:cNvSpPr txBox="1"/>
            <p:nvPr/>
          </p:nvSpPr>
          <p:spPr>
            <a:xfrm>
              <a:off x="5152244" y="6037193"/>
              <a:ext cx="1220777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2" name="群組 271"/>
          <p:cNvGrpSpPr/>
          <p:nvPr/>
        </p:nvGrpSpPr>
        <p:grpSpPr>
          <a:xfrm>
            <a:off x="3367470" y="3674589"/>
            <a:ext cx="809543" cy="196208"/>
            <a:chOff x="2660169" y="6051091"/>
            <a:chExt cx="1524326" cy="369447"/>
          </a:xfrm>
        </p:grpSpPr>
        <p:grpSp>
          <p:nvGrpSpPr>
            <p:cNvPr id="135" name="群組 134"/>
            <p:cNvGrpSpPr/>
            <p:nvPr/>
          </p:nvGrpSpPr>
          <p:grpSpPr>
            <a:xfrm>
              <a:off x="2660169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36" name="橢圓 135"/>
              <p:cNvSpPr/>
              <p:nvPr/>
            </p:nvSpPr>
            <p:spPr>
              <a:xfrm>
                <a:off x="4040984" y="2745578"/>
                <a:ext cx="1071568" cy="107156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7" name="等腰三角形 136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8" name="等腰三角形 137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9" name="等腰三角形 138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40" name="等腰三角形 139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41" name="文字方塊 140"/>
            <p:cNvSpPr txBox="1"/>
            <p:nvPr/>
          </p:nvSpPr>
          <p:spPr>
            <a:xfrm>
              <a:off x="2991257" y="6051091"/>
              <a:ext cx="1193238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46" name="直線接點 145"/>
          <p:cNvCxnSpPr/>
          <p:nvPr/>
        </p:nvCxnSpPr>
        <p:spPr>
          <a:xfrm>
            <a:off x="2469149" y="1769614"/>
            <a:ext cx="42046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字方塊 147"/>
          <p:cNvSpPr txBox="1"/>
          <p:nvPr/>
        </p:nvSpPr>
        <p:spPr>
          <a:xfrm>
            <a:off x="2517346" y="1517674"/>
            <a:ext cx="921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Brand Logo 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grpSp>
        <p:nvGrpSpPr>
          <p:cNvPr id="150" name="群組 149"/>
          <p:cNvGrpSpPr/>
          <p:nvPr/>
        </p:nvGrpSpPr>
        <p:grpSpPr>
          <a:xfrm>
            <a:off x="6052735" y="1510045"/>
            <a:ext cx="702436" cy="304475"/>
            <a:chOff x="10775634" y="733247"/>
            <a:chExt cx="1322648" cy="573310"/>
          </a:xfrm>
        </p:grpSpPr>
        <p:sp>
          <p:nvSpPr>
            <p:cNvPr id="151" name="文字方塊 150"/>
            <p:cNvSpPr txBox="1"/>
            <p:nvPr/>
          </p:nvSpPr>
          <p:spPr>
            <a:xfrm>
              <a:off x="10775634" y="733247"/>
              <a:ext cx="1322648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Model name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  <p:sp>
          <p:nvSpPr>
            <p:cNvPr id="152" name="文字方塊 151"/>
            <p:cNvSpPr txBox="1"/>
            <p:nvPr/>
          </p:nvSpPr>
          <p:spPr>
            <a:xfrm>
              <a:off x="10775634" y="904388"/>
              <a:ext cx="1259262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information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</p:grpSp>
      <p:sp>
        <p:nvSpPr>
          <p:cNvPr id="153" name="文字方塊 152"/>
          <p:cNvSpPr txBox="1"/>
          <p:nvPr/>
        </p:nvSpPr>
        <p:spPr>
          <a:xfrm>
            <a:off x="4403772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4" name="文字方塊 153"/>
          <p:cNvSpPr txBox="1"/>
          <p:nvPr/>
        </p:nvSpPr>
        <p:spPr>
          <a:xfrm>
            <a:off x="4792910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5" name="文字方塊 154"/>
          <p:cNvSpPr txBox="1"/>
          <p:nvPr/>
        </p:nvSpPr>
        <p:spPr>
          <a:xfrm>
            <a:off x="5182049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6" name="文字方塊 155"/>
          <p:cNvSpPr txBox="1"/>
          <p:nvPr/>
        </p:nvSpPr>
        <p:spPr>
          <a:xfrm>
            <a:off x="5571187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grpSp>
        <p:nvGrpSpPr>
          <p:cNvPr id="160" name="群組 159"/>
          <p:cNvGrpSpPr/>
          <p:nvPr/>
        </p:nvGrpSpPr>
        <p:grpSpPr>
          <a:xfrm>
            <a:off x="2520091" y="1839718"/>
            <a:ext cx="338554" cy="356991"/>
            <a:chOff x="6272525" y="2017159"/>
            <a:chExt cx="645431" cy="680582"/>
          </a:xfrm>
        </p:grpSpPr>
        <p:sp>
          <p:nvSpPr>
            <p:cNvPr id="161" name="橢圓 160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2" name="文字方塊 161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3" name="群組 162"/>
          <p:cNvGrpSpPr/>
          <p:nvPr/>
        </p:nvGrpSpPr>
        <p:grpSpPr>
          <a:xfrm>
            <a:off x="2520091" y="2176548"/>
            <a:ext cx="338554" cy="356991"/>
            <a:chOff x="6272525" y="2017159"/>
            <a:chExt cx="645431" cy="680582"/>
          </a:xfrm>
        </p:grpSpPr>
        <p:sp>
          <p:nvSpPr>
            <p:cNvPr id="164" name="橢圓 163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 dirty="0"/>
            </a:p>
          </p:txBody>
        </p:sp>
        <p:sp>
          <p:nvSpPr>
            <p:cNvPr id="165" name="文字方塊 164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6" name="群組 165"/>
          <p:cNvGrpSpPr/>
          <p:nvPr/>
        </p:nvGrpSpPr>
        <p:grpSpPr>
          <a:xfrm>
            <a:off x="2520091" y="2513377"/>
            <a:ext cx="338554" cy="356991"/>
            <a:chOff x="6272525" y="2017159"/>
            <a:chExt cx="645431" cy="680582"/>
          </a:xfrm>
        </p:grpSpPr>
        <p:sp>
          <p:nvSpPr>
            <p:cNvPr id="167" name="橢圓 166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8" name="文字方塊 167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9" name="群組 168"/>
          <p:cNvGrpSpPr/>
          <p:nvPr/>
        </p:nvGrpSpPr>
        <p:grpSpPr>
          <a:xfrm>
            <a:off x="2520091" y="2850205"/>
            <a:ext cx="338554" cy="356991"/>
            <a:chOff x="6272525" y="2017159"/>
            <a:chExt cx="645431" cy="680582"/>
          </a:xfrm>
        </p:grpSpPr>
        <p:sp>
          <p:nvSpPr>
            <p:cNvPr id="170" name="橢圓 169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 dirty="0"/>
            </a:p>
          </p:txBody>
        </p:sp>
        <p:sp>
          <p:nvSpPr>
            <p:cNvPr id="171" name="文字方塊 170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8" name="等腰三角形 177"/>
          <p:cNvSpPr/>
          <p:nvPr/>
        </p:nvSpPr>
        <p:spPr>
          <a:xfrm rot="10800000">
            <a:off x="2615576" y="3494645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33" name="群組 232"/>
          <p:cNvGrpSpPr/>
          <p:nvPr/>
        </p:nvGrpSpPr>
        <p:grpSpPr>
          <a:xfrm>
            <a:off x="2821641" y="1772458"/>
            <a:ext cx="2612752" cy="1823317"/>
            <a:chOff x="914923" y="2469506"/>
            <a:chExt cx="4919669" cy="3951299"/>
          </a:xfrm>
        </p:grpSpPr>
        <p:cxnSp>
          <p:nvCxnSpPr>
            <p:cNvPr id="159" name="直線接點 158"/>
            <p:cNvCxnSpPr/>
            <p:nvPr/>
          </p:nvCxnSpPr>
          <p:spPr>
            <a:xfrm>
              <a:off x="914923" y="2470327"/>
              <a:ext cx="0" cy="39504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接點 181"/>
            <p:cNvCxnSpPr/>
            <p:nvPr/>
          </p:nvCxnSpPr>
          <p:spPr>
            <a:xfrm>
              <a:off x="3342073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線接點 183"/>
            <p:cNvCxnSpPr/>
            <p:nvPr/>
          </p:nvCxnSpPr>
          <p:spPr>
            <a:xfrm>
              <a:off x="5834592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等腰三角形 206"/>
          <p:cNvSpPr/>
          <p:nvPr/>
        </p:nvSpPr>
        <p:spPr>
          <a:xfrm rot="10800000">
            <a:off x="3441310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30" name="等腰三角形 229"/>
          <p:cNvSpPr/>
          <p:nvPr/>
        </p:nvSpPr>
        <p:spPr>
          <a:xfrm rot="10800000">
            <a:off x="4763367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84" name="矩形 283"/>
          <p:cNvSpPr/>
          <p:nvPr/>
        </p:nvSpPr>
        <p:spPr>
          <a:xfrm>
            <a:off x="2469149" y="3598618"/>
            <a:ext cx="4204635" cy="297955"/>
          </a:xfrm>
          <a:prstGeom prst="rect">
            <a:avLst/>
          </a:prstGeom>
          <a:noFill/>
          <a:ln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3E6C28-E035-484B-874D-C842ABE8355D}"/>
              </a:ext>
            </a:extLst>
          </p:cNvPr>
          <p:cNvGrpSpPr/>
          <p:nvPr/>
        </p:nvGrpSpPr>
        <p:grpSpPr>
          <a:xfrm>
            <a:off x="2908438" y="1892596"/>
            <a:ext cx="1049472" cy="230832"/>
            <a:chOff x="2908438" y="1892596"/>
            <a:chExt cx="1049472" cy="230832"/>
          </a:xfrm>
        </p:grpSpPr>
        <p:sp>
          <p:nvSpPr>
            <p:cNvPr id="234" name="文字方塊 233"/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285" name="矩形 284"/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288326E-BCE5-6A4D-BFFD-0604D570D7B6}"/>
              </a:ext>
            </a:extLst>
          </p:cNvPr>
          <p:cNvGrpSpPr/>
          <p:nvPr/>
        </p:nvGrpSpPr>
        <p:grpSpPr>
          <a:xfrm>
            <a:off x="2912031" y="2163783"/>
            <a:ext cx="1049472" cy="230832"/>
            <a:chOff x="2908438" y="1892596"/>
            <a:chExt cx="1049472" cy="230832"/>
          </a:xfrm>
        </p:grpSpPr>
        <p:sp>
          <p:nvSpPr>
            <p:cNvPr id="109" name="文字方塊 233">
              <a:extLst>
                <a:ext uri="{FF2B5EF4-FFF2-40B4-BE49-F238E27FC236}">
                  <a16:creationId xmlns:a16="http://schemas.microsoft.com/office/drawing/2014/main" id="{616C311C-726C-7D42-AA62-D9E75751B5A4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10" name="矩形 284">
              <a:extLst>
                <a:ext uri="{FF2B5EF4-FFF2-40B4-BE49-F238E27FC236}">
                  <a16:creationId xmlns:a16="http://schemas.microsoft.com/office/drawing/2014/main" id="{15ADE8A0-6021-BF42-840D-1EF5881227C6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5F1B6FFB-FA1A-7A47-8C7E-BB9952627C89}"/>
              </a:ext>
            </a:extLst>
          </p:cNvPr>
          <p:cNvGrpSpPr/>
          <p:nvPr/>
        </p:nvGrpSpPr>
        <p:grpSpPr>
          <a:xfrm>
            <a:off x="2913696" y="2435435"/>
            <a:ext cx="1049472" cy="230832"/>
            <a:chOff x="2908438" y="1892596"/>
            <a:chExt cx="1049472" cy="230832"/>
          </a:xfrm>
        </p:grpSpPr>
        <p:sp>
          <p:nvSpPr>
            <p:cNvPr id="112" name="文字方塊 233">
              <a:extLst>
                <a:ext uri="{FF2B5EF4-FFF2-40B4-BE49-F238E27FC236}">
                  <a16:creationId xmlns:a16="http://schemas.microsoft.com/office/drawing/2014/main" id="{FE76CD65-0346-3641-A447-449818052706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25" name="矩形 284">
              <a:extLst>
                <a:ext uri="{FF2B5EF4-FFF2-40B4-BE49-F238E27FC236}">
                  <a16:creationId xmlns:a16="http://schemas.microsoft.com/office/drawing/2014/main" id="{26D80A9D-8940-AA40-B75E-A284221180E6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65" name="群組 171">
            <a:extLst>
              <a:ext uri="{FF2B5EF4-FFF2-40B4-BE49-F238E27FC236}">
                <a16:creationId xmlns:a16="http://schemas.microsoft.com/office/drawing/2014/main" id="{7EBC9D92-93A8-924D-AE4A-423700A06383}"/>
              </a:ext>
            </a:extLst>
          </p:cNvPr>
          <p:cNvGrpSpPr/>
          <p:nvPr/>
        </p:nvGrpSpPr>
        <p:grpSpPr>
          <a:xfrm>
            <a:off x="2520091" y="3187035"/>
            <a:ext cx="338554" cy="356991"/>
            <a:chOff x="6272525" y="2017159"/>
            <a:chExt cx="645431" cy="680582"/>
          </a:xfrm>
        </p:grpSpPr>
        <p:sp>
          <p:nvSpPr>
            <p:cNvPr id="66" name="橢圓 172">
              <a:extLst>
                <a:ext uri="{FF2B5EF4-FFF2-40B4-BE49-F238E27FC236}">
                  <a16:creationId xmlns:a16="http://schemas.microsoft.com/office/drawing/2014/main" id="{CB5ACF23-4C67-CD44-8093-15B80E1FAE39}"/>
                </a:ext>
              </a:extLst>
            </p:cNvPr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67" name="文字方塊 173">
              <a:extLst>
                <a:ext uri="{FF2B5EF4-FFF2-40B4-BE49-F238E27FC236}">
                  <a16:creationId xmlns:a16="http://schemas.microsoft.com/office/drawing/2014/main" id="{19E79A19-DAF9-BB4B-A91C-AE2C83F7B5F7}"/>
                </a:ext>
              </a:extLst>
            </p:cNvPr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9491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字方塊 19"/>
          <p:cNvSpPr txBox="1"/>
          <p:nvPr/>
        </p:nvSpPr>
        <p:spPr>
          <a:xfrm>
            <a:off x="-2361952" y="6136006"/>
            <a:ext cx="635110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13" dirty="0">
                <a:solidFill>
                  <a:schemeClr val="bg1"/>
                </a:solidFill>
              </a:rPr>
              <a:t>Portable</a:t>
            </a:r>
            <a:endParaRPr lang="zh-TW" altLang="en-US" sz="1013" dirty="0">
              <a:solidFill>
                <a:schemeClr val="bg1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-889524" y="6136006"/>
            <a:ext cx="572593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13" dirty="0">
                <a:solidFill>
                  <a:schemeClr val="bg1"/>
                </a:solidFill>
              </a:rPr>
              <a:t>Big size</a:t>
            </a:r>
            <a:endParaRPr lang="zh-TW" altLang="en-US" sz="1013" dirty="0">
              <a:solidFill>
                <a:schemeClr val="bg1"/>
              </a:solidFill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2469149" y="1505928"/>
            <a:ext cx="4204635" cy="208984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grpSp>
        <p:nvGrpSpPr>
          <p:cNvPr id="270" name="群組 269"/>
          <p:cNvGrpSpPr/>
          <p:nvPr/>
        </p:nvGrpSpPr>
        <p:grpSpPr>
          <a:xfrm>
            <a:off x="4341042" y="3675297"/>
            <a:ext cx="832505" cy="196208"/>
            <a:chOff x="3773257" y="6052408"/>
            <a:chExt cx="1567561" cy="369446"/>
          </a:xfrm>
        </p:grpSpPr>
        <p:grpSp>
          <p:nvGrpSpPr>
            <p:cNvPr id="113" name="群組 112"/>
            <p:cNvGrpSpPr/>
            <p:nvPr/>
          </p:nvGrpSpPr>
          <p:grpSpPr>
            <a:xfrm>
              <a:off x="3773257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14" name="橢圓 113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5" name="等腰三角形 114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6" name="等腰三角形 115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7" name="等腰三角形 116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8" name="等腰三角形 117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1" name="文字方塊 130"/>
            <p:cNvSpPr txBox="1"/>
            <p:nvPr/>
          </p:nvSpPr>
          <p:spPr>
            <a:xfrm>
              <a:off x="4104345" y="6052408"/>
              <a:ext cx="1236473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1" name="群組 270"/>
          <p:cNvGrpSpPr/>
          <p:nvPr/>
        </p:nvGrpSpPr>
        <p:grpSpPr>
          <a:xfrm>
            <a:off x="5314615" y="3667204"/>
            <a:ext cx="827532" cy="196207"/>
            <a:chOff x="4814824" y="6037193"/>
            <a:chExt cx="1558197" cy="369447"/>
          </a:xfrm>
        </p:grpSpPr>
        <p:grpSp>
          <p:nvGrpSpPr>
            <p:cNvPr id="119" name="群組 118"/>
            <p:cNvGrpSpPr/>
            <p:nvPr/>
          </p:nvGrpSpPr>
          <p:grpSpPr>
            <a:xfrm>
              <a:off x="4814824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20" name="橢圓 119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1" name="等腰三角形 120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2" name="等腰三角形 121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3" name="等腰三角形 122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4" name="等腰三角形 123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2" name="文字方塊 131"/>
            <p:cNvSpPr txBox="1"/>
            <p:nvPr/>
          </p:nvSpPr>
          <p:spPr>
            <a:xfrm>
              <a:off x="5152244" y="6037193"/>
              <a:ext cx="1220777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2" name="群組 271"/>
          <p:cNvGrpSpPr/>
          <p:nvPr/>
        </p:nvGrpSpPr>
        <p:grpSpPr>
          <a:xfrm>
            <a:off x="3367470" y="3674589"/>
            <a:ext cx="809543" cy="196208"/>
            <a:chOff x="2660169" y="6051091"/>
            <a:chExt cx="1524326" cy="369447"/>
          </a:xfrm>
        </p:grpSpPr>
        <p:grpSp>
          <p:nvGrpSpPr>
            <p:cNvPr id="135" name="群組 134"/>
            <p:cNvGrpSpPr/>
            <p:nvPr/>
          </p:nvGrpSpPr>
          <p:grpSpPr>
            <a:xfrm>
              <a:off x="2660169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36" name="橢圓 135"/>
              <p:cNvSpPr/>
              <p:nvPr/>
            </p:nvSpPr>
            <p:spPr>
              <a:xfrm>
                <a:off x="4040984" y="2745578"/>
                <a:ext cx="1071568" cy="107156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7" name="等腰三角形 136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8" name="等腰三角形 137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9" name="等腰三角形 138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40" name="等腰三角形 139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41" name="文字方塊 140"/>
            <p:cNvSpPr txBox="1"/>
            <p:nvPr/>
          </p:nvSpPr>
          <p:spPr>
            <a:xfrm>
              <a:off x="2991257" y="6051091"/>
              <a:ext cx="1193238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46" name="直線接點 145"/>
          <p:cNvCxnSpPr/>
          <p:nvPr/>
        </p:nvCxnSpPr>
        <p:spPr>
          <a:xfrm>
            <a:off x="2469149" y="1769614"/>
            <a:ext cx="42046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字方塊 147"/>
          <p:cNvSpPr txBox="1"/>
          <p:nvPr/>
        </p:nvSpPr>
        <p:spPr>
          <a:xfrm>
            <a:off x="2517346" y="1517674"/>
            <a:ext cx="921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Brand Logo 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grpSp>
        <p:nvGrpSpPr>
          <p:cNvPr id="150" name="群組 149"/>
          <p:cNvGrpSpPr/>
          <p:nvPr/>
        </p:nvGrpSpPr>
        <p:grpSpPr>
          <a:xfrm>
            <a:off x="6052735" y="1510045"/>
            <a:ext cx="702436" cy="304475"/>
            <a:chOff x="10775634" y="733247"/>
            <a:chExt cx="1322648" cy="573310"/>
          </a:xfrm>
        </p:grpSpPr>
        <p:sp>
          <p:nvSpPr>
            <p:cNvPr id="151" name="文字方塊 150"/>
            <p:cNvSpPr txBox="1"/>
            <p:nvPr/>
          </p:nvSpPr>
          <p:spPr>
            <a:xfrm>
              <a:off x="10775634" y="733247"/>
              <a:ext cx="1322648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Model name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  <p:sp>
          <p:nvSpPr>
            <p:cNvPr id="152" name="文字方塊 151"/>
            <p:cNvSpPr txBox="1"/>
            <p:nvPr/>
          </p:nvSpPr>
          <p:spPr>
            <a:xfrm>
              <a:off x="10775634" y="904388"/>
              <a:ext cx="1259262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information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</p:grpSp>
      <p:sp>
        <p:nvSpPr>
          <p:cNvPr id="153" name="文字方塊 152"/>
          <p:cNvSpPr txBox="1"/>
          <p:nvPr/>
        </p:nvSpPr>
        <p:spPr>
          <a:xfrm>
            <a:off x="4403772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4" name="文字方塊 153"/>
          <p:cNvSpPr txBox="1"/>
          <p:nvPr/>
        </p:nvSpPr>
        <p:spPr>
          <a:xfrm>
            <a:off x="4792910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5" name="文字方塊 154"/>
          <p:cNvSpPr txBox="1"/>
          <p:nvPr/>
        </p:nvSpPr>
        <p:spPr>
          <a:xfrm>
            <a:off x="5182049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6" name="文字方塊 155"/>
          <p:cNvSpPr txBox="1"/>
          <p:nvPr/>
        </p:nvSpPr>
        <p:spPr>
          <a:xfrm>
            <a:off x="5571187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grpSp>
        <p:nvGrpSpPr>
          <p:cNvPr id="160" name="群組 159"/>
          <p:cNvGrpSpPr/>
          <p:nvPr/>
        </p:nvGrpSpPr>
        <p:grpSpPr>
          <a:xfrm>
            <a:off x="2520091" y="1839718"/>
            <a:ext cx="338554" cy="356991"/>
            <a:chOff x="6272525" y="2017159"/>
            <a:chExt cx="645431" cy="680582"/>
          </a:xfrm>
        </p:grpSpPr>
        <p:sp>
          <p:nvSpPr>
            <p:cNvPr id="161" name="橢圓 160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2" name="文字方塊 161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3" name="群組 162"/>
          <p:cNvGrpSpPr/>
          <p:nvPr/>
        </p:nvGrpSpPr>
        <p:grpSpPr>
          <a:xfrm>
            <a:off x="2520091" y="2176548"/>
            <a:ext cx="338554" cy="356991"/>
            <a:chOff x="6272525" y="2017159"/>
            <a:chExt cx="645431" cy="680582"/>
          </a:xfrm>
        </p:grpSpPr>
        <p:sp>
          <p:nvSpPr>
            <p:cNvPr id="164" name="橢圓 163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5" name="文字方塊 164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6" name="群組 165"/>
          <p:cNvGrpSpPr/>
          <p:nvPr/>
        </p:nvGrpSpPr>
        <p:grpSpPr>
          <a:xfrm>
            <a:off x="2520091" y="2513377"/>
            <a:ext cx="338554" cy="356991"/>
            <a:chOff x="6272525" y="2017159"/>
            <a:chExt cx="645431" cy="680582"/>
          </a:xfrm>
        </p:grpSpPr>
        <p:sp>
          <p:nvSpPr>
            <p:cNvPr id="167" name="橢圓 166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8" name="文字方塊 167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9" name="群組 168"/>
          <p:cNvGrpSpPr/>
          <p:nvPr/>
        </p:nvGrpSpPr>
        <p:grpSpPr>
          <a:xfrm>
            <a:off x="2520091" y="2850205"/>
            <a:ext cx="338554" cy="356991"/>
            <a:chOff x="6272525" y="2017159"/>
            <a:chExt cx="645431" cy="680582"/>
          </a:xfrm>
        </p:grpSpPr>
        <p:sp>
          <p:nvSpPr>
            <p:cNvPr id="170" name="橢圓 169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71" name="文字方塊 170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3" name="橢圓 172"/>
          <p:cNvSpPr/>
          <p:nvPr/>
        </p:nvSpPr>
        <p:spPr>
          <a:xfrm>
            <a:off x="2562979" y="3187035"/>
            <a:ext cx="183011" cy="18301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174" name="文字方塊 173"/>
          <p:cNvSpPr txBox="1"/>
          <p:nvPr/>
        </p:nvSpPr>
        <p:spPr>
          <a:xfrm>
            <a:off x="2520091" y="3359360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600" dirty="0">
                <a:solidFill>
                  <a:schemeClr val="bg1"/>
                </a:solidFill>
              </a:rPr>
              <a:t>Title </a:t>
            </a:r>
            <a:endParaRPr lang="zh-TW" altLang="en-US" sz="600" dirty="0">
              <a:solidFill>
                <a:schemeClr val="bg1"/>
              </a:solidFill>
            </a:endParaRPr>
          </a:p>
        </p:txBody>
      </p:sp>
      <p:sp>
        <p:nvSpPr>
          <p:cNvPr id="178" name="等腰三角形 177"/>
          <p:cNvSpPr/>
          <p:nvPr/>
        </p:nvSpPr>
        <p:spPr>
          <a:xfrm rot="10800000">
            <a:off x="2615576" y="3494645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33" name="群組 232"/>
          <p:cNvGrpSpPr/>
          <p:nvPr/>
        </p:nvGrpSpPr>
        <p:grpSpPr>
          <a:xfrm>
            <a:off x="2821641" y="1772458"/>
            <a:ext cx="2612752" cy="1823317"/>
            <a:chOff x="914923" y="2469506"/>
            <a:chExt cx="4919669" cy="3951299"/>
          </a:xfrm>
        </p:grpSpPr>
        <p:cxnSp>
          <p:nvCxnSpPr>
            <p:cNvPr id="159" name="直線接點 158"/>
            <p:cNvCxnSpPr/>
            <p:nvPr/>
          </p:nvCxnSpPr>
          <p:spPr>
            <a:xfrm>
              <a:off x="914923" y="2470327"/>
              <a:ext cx="0" cy="39504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接點 181"/>
            <p:cNvCxnSpPr/>
            <p:nvPr/>
          </p:nvCxnSpPr>
          <p:spPr>
            <a:xfrm>
              <a:off x="3342073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線接點 183"/>
            <p:cNvCxnSpPr/>
            <p:nvPr/>
          </p:nvCxnSpPr>
          <p:spPr>
            <a:xfrm>
              <a:off x="5834592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等腰三角形 206"/>
          <p:cNvSpPr/>
          <p:nvPr/>
        </p:nvSpPr>
        <p:spPr>
          <a:xfrm rot="10800000">
            <a:off x="3441310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30" name="等腰三角形 229"/>
          <p:cNvSpPr/>
          <p:nvPr/>
        </p:nvSpPr>
        <p:spPr>
          <a:xfrm rot="10800000">
            <a:off x="4763367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84" name="矩形 283"/>
          <p:cNvSpPr/>
          <p:nvPr/>
        </p:nvSpPr>
        <p:spPr>
          <a:xfrm>
            <a:off x="2469149" y="3598618"/>
            <a:ext cx="4204635" cy="297955"/>
          </a:xfrm>
          <a:prstGeom prst="rect">
            <a:avLst/>
          </a:prstGeom>
          <a:noFill/>
          <a:ln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8E13DA9B-3258-C447-9613-B744BBA91B9A}"/>
              </a:ext>
            </a:extLst>
          </p:cNvPr>
          <p:cNvGrpSpPr/>
          <p:nvPr/>
        </p:nvGrpSpPr>
        <p:grpSpPr>
          <a:xfrm>
            <a:off x="2908438" y="1892596"/>
            <a:ext cx="1049472" cy="230832"/>
            <a:chOff x="2908438" y="1892596"/>
            <a:chExt cx="1049472" cy="230832"/>
          </a:xfrm>
        </p:grpSpPr>
        <p:sp>
          <p:nvSpPr>
            <p:cNvPr id="107" name="文字方塊 233">
              <a:extLst>
                <a:ext uri="{FF2B5EF4-FFF2-40B4-BE49-F238E27FC236}">
                  <a16:creationId xmlns:a16="http://schemas.microsoft.com/office/drawing/2014/main" id="{5606916E-3F99-AB41-B640-3362FD43F8EE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08" name="矩形 284">
              <a:extLst>
                <a:ext uri="{FF2B5EF4-FFF2-40B4-BE49-F238E27FC236}">
                  <a16:creationId xmlns:a16="http://schemas.microsoft.com/office/drawing/2014/main" id="{7B700BC1-4AB1-474E-BB12-9BC855DB3E76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5ACB855A-1BC2-7043-82C2-78B94E0AF91E}"/>
              </a:ext>
            </a:extLst>
          </p:cNvPr>
          <p:cNvGrpSpPr/>
          <p:nvPr/>
        </p:nvGrpSpPr>
        <p:grpSpPr>
          <a:xfrm>
            <a:off x="2912031" y="2163783"/>
            <a:ext cx="1049472" cy="230832"/>
            <a:chOff x="2908438" y="1892596"/>
            <a:chExt cx="1049472" cy="230832"/>
          </a:xfrm>
        </p:grpSpPr>
        <p:sp>
          <p:nvSpPr>
            <p:cNvPr id="110" name="文字方塊 233">
              <a:extLst>
                <a:ext uri="{FF2B5EF4-FFF2-40B4-BE49-F238E27FC236}">
                  <a16:creationId xmlns:a16="http://schemas.microsoft.com/office/drawing/2014/main" id="{2096BC56-191E-E34E-8F34-721CCB7B8C66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11" name="矩形 284">
              <a:extLst>
                <a:ext uri="{FF2B5EF4-FFF2-40B4-BE49-F238E27FC236}">
                  <a16:creationId xmlns:a16="http://schemas.microsoft.com/office/drawing/2014/main" id="{4C439F35-B03C-1348-BEEC-A1897E97E090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3A54ACFD-1F5D-E34E-B1F0-AD62A185A66D}"/>
              </a:ext>
            </a:extLst>
          </p:cNvPr>
          <p:cNvGrpSpPr/>
          <p:nvPr/>
        </p:nvGrpSpPr>
        <p:grpSpPr>
          <a:xfrm>
            <a:off x="2913696" y="2435435"/>
            <a:ext cx="1049472" cy="230832"/>
            <a:chOff x="2908438" y="1892596"/>
            <a:chExt cx="1049472" cy="230832"/>
          </a:xfrm>
        </p:grpSpPr>
        <p:sp>
          <p:nvSpPr>
            <p:cNvPr id="125" name="文字方塊 233">
              <a:extLst>
                <a:ext uri="{FF2B5EF4-FFF2-40B4-BE49-F238E27FC236}">
                  <a16:creationId xmlns:a16="http://schemas.microsoft.com/office/drawing/2014/main" id="{00E80158-84B6-754A-B50B-6E63E3CA605B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26" name="矩形 284">
              <a:extLst>
                <a:ext uri="{FF2B5EF4-FFF2-40B4-BE49-F238E27FC236}">
                  <a16:creationId xmlns:a16="http://schemas.microsoft.com/office/drawing/2014/main" id="{B806EE77-B12C-714D-B006-F709B801B0D4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DF459CB-3E6C-CF4D-A1A1-2EDE74B554BC}"/>
              </a:ext>
            </a:extLst>
          </p:cNvPr>
          <p:cNvGrpSpPr/>
          <p:nvPr/>
        </p:nvGrpSpPr>
        <p:grpSpPr>
          <a:xfrm>
            <a:off x="2911965" y="2704215"/>
            <a:ext cx="1049472" cy="230832"/>
            <a:chOff x="2908438" y="1892596"/>
            <a:chExt cx="1049472" cy="230832"/>
          </a:xfrm>
        </p:grpSpPr>
        <p:sp>
          <p:nvSpPr>
            <p:cNvPr id="128" name="文字方塊 233">
              <a:extLst>
                <a:ext uri="{FF2B5EF4-FFF2-40B4-BE49-F238E27FC236}">
                  <a16:creationId xmlns:a16="http://schemas.microsoft.com/office/drawing/2014/main" id="{A790EAF5-00C1-1240-97A7-7FF6B7F5AB50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29" name="矩形 284">
              <a:extLst>
                <a:ext uri="{FF2B5EF4-FFF2-40B4-BE49-F238E27FC236}">
                  <a16:creationId xmlns:a16="http://schemas.microsoft.com/office/drawing/2014/main" id="{181ACA63-4524-F647-99D5-4727FDD80370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5ECEA158-F4DE-4240-AF33-82F164274440}"/>
              </a:ext>
            </a:extLst>
          </p:cNvPr>
          <p:cNvGrpSpPr/>
          <p:nvPr/>
        </p:nvGrpSpPr>
        <p:grpSpPr>
          <a:xfrm>
            <a:off x="2915558" y="2975402"/>
            <a:ext cx="1049472" cy="230832"/>
            <a:chOff x="2908438" y="1892596"/>
            <a:chExt cx="1049472" cy="230832"/>
          </a:xfrm>
        </p:grpSpPr>
        <p:sp>
          <p:nvSpPr>
            <p:cNvPr id="133" name="文字方塊 233">
              <a:extLst>
                <a:ext uri="{FF2B5EF4-FFF2-40B4-BE49-F238E27FC236}">
                  <a16:creationId xmlns:a16="http://schemas.microsoft.com/office/drawing/2014/main" id="{D23D35C6-537E-F541-B0B4-AD008FF64F9F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34" name="矩形 284">
              <a:extLst>
                <a:ext uri="{FF2B5EF4-FFF2-40B4-BE49-F238E27FC236}">
                  <a16:creationId xmlns:a16="http://schemas.microsoft.com/office/drawing/2014/main" id="{03642732-CCB0-D646-96B2-FB5279ACA020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891C1248-9616-B144-A694-0B40672DDAF6}"/>
              </a:ext>
            </a:extLst>
          </p:cNvPr>
          <p:cNvGrpSpPr/>
          <p:nvPr/>
        </p:nvGrpSpPr>
        <p:grpSpPr>
          <a:xfrm>
            <a:off x="2917223" y="3247054"/>
            <a:ext cx="1049472" cy="230832"/>
            <a:chOff x="2908438" y="1892596"/>
            <a:chExt cx="1049472" cy="230832"/>
          </a:xfrm>
        </p:grpSpPr>
        <p:sp>
          <p:nvSpPr>
            <p:cNvPr id="144" name="文字方塊 233">
              <a:extLst>
                <a:ext uri="{FF2B5EF4-FFF2-40B4-BE49-F238E27FC236}">
                  <a16:creationId xmlns:a16="http://schemas.microsoft.com/office/drawing/2014/main" id="{3648184A-3096-0C4D-BE05-1E9AD9CF4F53}"/>
                </a:ext>
              </a:extLst>
            </p:cNvPr>
            <p:cNvSpPr txBox="1"/>
            <p:nvPr/>
          </p:nvSpPr>
          <p:spPr>
            <a:xfrm>
              <a:off x="2908438" y="1892596"/>
              <a:ext cx="83708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</a:rPr>
                <a:t>Function item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45" name="矩形 284">
              <a:extLst>
                <a:ext uri="{FF2B5EF4-FFF2-40B4-BE49-F238E27FC236}">
                  <a16:creationId xmlns:a16="http://schemas.microsoft.com/office/drawing/2014/main" id="{308C6730-8A80-384F-A01C-E6BD2BA0FCD5}"/>
                </a:ext>
              </a:extLst>
            </p:cNvPr>
            <p:cNvSpPr/>
            <p:nvPr/>
          </p:nvSpPr>
          <p:spPr>
            <a:xfrm>
              <a:off x="3886592" y="1985896"/>
              <a:ext cx="71318" cy="7131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2030834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字方塊 19"/>
          <p:cNvSpPr txBox="1"/>
          <p:nvPr/>
        </p:nvSpPr>
        <p:spPr>
          <a:xfrm>
            <a:off x="-2361952" y="6136006"/>
            <a:ext cx="635110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13" dirty="0">
                <a:solidFill>
                  <a:schemeClr val="bg1"/>
                </a:solidFill>
              </a:rPr>
              <a:t>Portable</a:t>
            </a:r>
            <a:endParaRPr lang="zh-TW" altLang="en-US" sz="1013" dirty="0">
              <a:solidFill>
                <a:schemeClr val="bg1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-889524" y="6136006"/>
            <a:ext cx="572593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13" dirty="0">
                <a:solidFill>
                  <a:schemeClr val="bg1"/>
                </a:solidFill>
              </a:rPr>
              <a:t>Big size</a:t>
            </a:r>
            <a:endParaRPr lang="zh-TW" altLang="en-US" sz="1013" dirty="0">
              <a:solidFill>
                <a:schemeClr val="bg1"/>
              </a:solidFill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2469149" y="1505928"/>
            <a:ext cx="4204635" cy="208984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grpSp>
        <p:nvGrpSpPr>
          <p:cNvPr id="270" name="群組 269"/>
          <p:cNvGrpSpPr/>
          <p:nvPr/>
        </p:nvGrpSpPr>
        <p:grpSpPr>
          <a:xfrm>
            <a:off x="4341042" y="3675297"/>
            <a:ext cx="832505" cy="196208"/>
            <a:chOff x="3773257" y="6052408"/>
            <a:chExt cx="1567561" cy="369446"/>
          </a:xfrm>
        </p:grpSpPr>
        <p:grpSp>
          <p:nvGrpSpPr>
            <p:cNvPr id="113" name="群組 112"/>
            <p:cNvGrpSpPr/>
            <p:nvPr/>
          </p:nvGrpSpPr>
          <p:grpSpPr>
            <a:xfrm>
              <a:off x="3773257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14" name="橢圓 113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5" name="等腰三角形 114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6" name="等腰三角形 115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7" name="等腰三角形 116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8" name="等腰三角形 117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1" name="文字方塊 130"/>
            <p:cNvSpPr txBox="1"/>
            <p:nvPr/>
          </p:nvSpPr>
          <p:spPr>
            <a:xfrm>
              <a:off x="4104345" y="6052408"/>
              <a:ext cx="1236473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1" name="群組 270"/>
          <p:cNvGrpSpPr/>
          <p:nvPr/>
        </p:nvGrpSpPr>
        <p:grpSpPr>
          <a:xfrm>
            <a:off x="5314615" y="3667204"/>
            <a:ext cx="827532" cy="196207"/>
            <a:chOff x="4814824" y="6037193"/>
            <a:chExt cx="1558197" cy="369447"/>
          </a:xfrm>
        </p:grpSpPr>
        <p:grpSp>
          <p:nvGrpSpPr>
            <p:cNvPr id="119" name="群組 118"/>
            <p:cNvGrpSpPr/>
            <p:nvPr/>
          </p:nvGrpSpPr>
          <p:grpSpPr>
            <a:xfrm>
              <a:off x="4814824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20" name="橢圓 119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1" name="等腰三角形 120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2" name="等腰三角形 121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3" name="等腰三角形 122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4" name="等腰三角形 123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2" name="文字方塊 131"/>
            <p:cNvSpPr txBox="1"/>
            <p:nvPr/>
          </p:nvSpPr>
          <p:spPr>
            <a:xfrm>
              <a:off x="5152244" y="6037193"/>
              <a:ext cx="1220777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2" name="群組 271"/>
          <p:cNvGrpSpPr/>
          <p:nvPr/>
        </p:nvGrpSpPr>
        <p:grpSpPr>
          <a:xfrm>
            <a:off x="3367470" y="3674589"/>
            <a:ext cx="809543" cy="196208"/>
            <a:chOff x="2660169" y="6051091"/>
            <a:chExt cx="1524326" cy="369447"/>
          </a:xfrm>
        </p:grpSpPr>
        <p:grpSp>
          <p:nvGrpSpPr>
            <p:cNvPr id="135" name="群組 134"/>
            <p:cNvGrpSpPr/>
            <p:nvPr/>
          </p:nvGrpSpPr>
          <p:grpSpPr>
            <a:xfrm>
              <a:off x="2660169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36" name="橢圓 135"/>
              <p:cNvSpPr/>
              <p:nvPr/>
            </p:nvSpPr>
            <p:spPr>
              <a:xfrm>
                <a:off x="4040984" y="2745578"/>
                <a:ext cx="1071568" cy="107156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7" name="等腰三角形 136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8" name="等腰三角形 137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9" name="等腰三角形 138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40" name="等腰三角形 139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41" name="文字方塊 140"/>
            <p:cNvSpPr txBox="1"/>
            <p:nvPr/>
          </p:nvSpPr>
          <p:spPr>
            <a:xfrm>
              <a:off x="2991257" y="6051091"/>
              <a:ext cx="1193238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46" name="直線接點 145"/>
          <p:cNvCxnSpPr/>
          <p:nvPr/>
        </p:nvCxnSpPr>
        <p:spPr>
          <a:xfrm>
            <a:off x="2469149" y="1769614"/>
            <a:ext cx="42046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字方塊 147"/>
          <p:cNvSpPr txBox="1"/>
          <p:nvPr/>
        </p:nvSpPr>
        <p:spPr>
          <a:xfrm>
            <a:off x="2517346" y="1517674"/>
            <a:ext cx="921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Brand Logo 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grpSp>
        <p:nvGrpSpPr>
          <p:cNvPr id="150" name="群組 149"/>
          <p:cNvGrpSpPr/>
          <p:nvPr/>
        </p:nvGrpSpPr>
        <p:grpSpPr>
          <a:xfrm>
            <a:off x="6052735" y="1510045"/>
            <a:ext cx="702436" cy="304475"/>
            <a:chOff x="10775634" y="733247"/>
            <a:chExt cx="1322648" cy="573310"/>
          </a:xfrm>
        </p:grpSpPr>
        <p:sp>
          <p:nvSpPr>
            <p:cNvPr id="151" name="文字方塊 150"/>
            <p:cNvSpPr txBox="1"/>
            <p:nvPr/>
          </p:nvSpPr>
          <p:spPr>
            <a:xfrm>
              <a:off x="10775634" y="733247"/>
              <a:ext cx="1322648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Model name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  <p:sp>
          <p:nvSpPr>
            <p:cNvPr id="152" name="文字方塊 151"/>
            <p:cNvSpPr txBox="1"/>
            <p:nvPr/>
          </p:nvSpPr>
          <p:spPr>
            <a:xfrm>
              <a:off x="10775634" y="904388"/>
              <a:ext cx="1259262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information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</p:grpSp>
      <p:sp>
        <p:nvSpPr>
          <p:cNvPr id="153" name="文字方塊 152"/>
          <p:cNvSpPr txBox="1"/>
          <p:nvPr/>
        </p:nvSpPr>
        <p:spPr>
          <a:xfrm>
            <a:off x="4403772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4" name="文字方塊 153"/>
          <p:cNvSpPr txBox="1"/>
          <p:nvPr/>
        </p:nvSpPr>
        <p:spPr>
          <a:xfrm>
            <a:off x="4792910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5" name="文字方塊 154"/>
          <p:cNvSpPr txBox="1"/>
          <p:nvPr/>
        </p:nvSpPr>
        <p:spPr>
          <a:xfrm>
            <a:off x="5182049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6" name="文字方塊 155"/>
          <p:cNvSpPr txBox="1"/>
          <p:nvPr/>
        </p:nvSpPr>
        <p:spPr>
          <a:xfrm>
            <a:off x="5571187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grpSp>
        <p:nvGrpSpPr>
          <p:cNvPr id="160" name="群組 159"/>
          <p:cNvGrpSpPr/>
          <p:nvPr/>
        </p:nvGrpSpPr>
        <p:grpSpPr>
          <a:xfrm>
            <a:off x="2520091" y="1839718"/>
            <a:ext cx="338554" cy="356991"/>
            <a:chOff x="6272525" y="2017159"/>
            <a:chExt cx="645431" cy="680582"/>
          </a:xfrm>
        </p:grpSpPr>
        <p:sp>
          <p:nvSpPr>
            <p:cNvPr id="161" name="橢圓 160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2" name="文字方塊 161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3" name="群組 162"/>
          <p:cNvGrpSpPr/>
          <p:nvPr/>
        </p:nvGrpSpPr>
        <p:grpSpPr>
          <a:xfrm>
            <a:off x="2520091" y="2176548"/>
            <a:ext cx="338554" cy="356991"/>
            <a:chOff x="6272525" y="2017159"/>
            <a:chExt cx="645431" cy="680582"/>
          </a:xfrm>
        </p:grpSpPr>
        <p:sp>
          <p:nvSpPr>
            <p:cNvPr id="164" name="橢圓 163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5" name="文字方塊 164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6" name="群組 165"/>
          <p:cNvGrpSpPr/>
          <p:nvPr/>
        </p:nvGrpSpPr>
        <p:grpSpPr>
          <a:xfrm>
            <a:off x="2520091" y="2513377"/>
            <a:ext cx="338554" cy="356991"/>
            <a:chOff x="6272525" y="2017159"/>
            <a:chExt cx="645431" cy="680582"/>
          </a:xfrm>
        </p:grpSpPr>
        <p:sp>
          <p:nvSpPr>
            <p:cNvPr id="167" name="橢圓 166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8" name="文字方塊 167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9" name="群組 168"/>
          <p:cNvGrpSpPr/>
          <p:nvPr/>
        </p:nvGrpSpPr>
        <p:grpSpPr>
          <a:xfrm>
            <a:off x="2520091" y="2850205"/>
            <a:ext cx="338554" cy="356991"/>
            <a:chOff x="6272525" y="2017159"/>
            <a:chExt cx="645431" cy="680582"/>
          </a:xfrm>
        </p:grpSpPr>
        <p:sp>
          <p:nvSpPr>
            <p:cNvPr id="170" name="橢圓 169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71" name="文字方塊 170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8" name="等腰三角形 177"/>
          <p:cNvSpPr/>
          <p:nvPr/>
        </p:nvSpPr>
        <p:spPr>
          <a:xfrm rot="10800000">
            <a:off x="2615576" y="3494645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33" name="群組 232"/>
          <p:cNvGrpSpPr/>
          <p:nvPr/>
        </p:nvGrpSpPr>
        <p:grpSpPr>
          <a:xfrm>
            <a:off x="2821641" y="1772458"/>
            <a:ext cx="2612752" cy="1823317"/>
            <a:chOff x="914923" y="2469506"/>
            <a:chExt cx="4919669" cy="3951299"/>
          </a:xfrm>
        </p:grpSpPr>
        <p:cxnSp>
          <p:nvCxnSpPr>
            <p:cNvPr id="159" name="直線接點 158"/>
            <p:cNvCxnSpPr/>
            <p:nvPr/>
          </p:nvCxnSpPr>
          <p:spPr>
            <a:xfrm>
              <a:off x="914923" y="2470327"/>
              <a:ext cx="0" cy="39504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接點 181"/>
            <p:cNvCxnSpPr/>
            <p:nvPr/>
          </p:nvCxnSpPr>
          <p:spPr>
            <a:xfrm>
              <a:off x="3342073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線接點 183"/>
            <p:cNvCxnSpPr/>
            <p:nvPr/>
          </p:nvCxnSpPr>
          <p:spPr>
            <a:xfrm>
              <a:off x="5834592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等腰三角形 206"/>
          <p:cNvSpPr/>
          <p:nvPr/>
        </p:nvSpPr>
        <p:spPr>
          <a:xfrm rot="10800000">
            <a:off x="3441310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22" name="群組 221"/>
          <p:cNvGrpSpPr/>
          <p:nvPr/>
        </p:nvGrpSpPr>
        <p:grpSpPr>
          <a:xfrm>
            <a:off x="5148145" y="2956843"/>
            <a:ext cx="230029" cy="271774"/>
            <a:chOff x="5358384" y="2121408"/>
            <a:chExt cx="548640" cy="648208"/>
          </a:xfrm>
        </p:grpSpPr>
        <p:sp>
          <p:nvSpPr>
            <p:cNvPr id="223" name="圓角矩形 222"/>
            <p:cNvSpPr/>
            <p:nvPr/>
          </p:nvSpPr>
          <p:spPr>
            <a:xfrm>
              <a:off x="5358384" y="2121408"/>
              <a:ext cx="548640" cy="256032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300" dirty="0"/>
                <a:t>ON  </a:t>
              </a:r>
              <a:endParaRPr lang="zh-TW" altLang="en-US" sz="300" dirty="0"/>
            </a:p>
          </p:txBody>
        </p:sp>
        <p:sp>
          <p:nvSpPr>
            <p:cNvPr id="224" name="橢圓 223"/>
            <p:cNvSpPr/>
            <p:nvPr/>
          </p:nvSpPr>
          <p:spPr>
            <a:xfrm>
              <a:off x="5711464" y="2194282"/>
              <a:ext cx="120762" cy="1207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391" name="橢圓 390"/>
            <p:cNvSpPr/>
            <p:nvPr/>
          </p:nvSpPr>
          <p:spPr>
            <a:xfrm>
              <a:off x="5414238" y="2648854"/>
              <a:ext cx="120762" cy="1207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sp>
        <p:nvSpPr>
          <p:cNvPr id="226" name="圓角矩形 225"/>
          <p:cNvSpPr/>
          <p:nvPr/>
        </p:nvSpPr>
        <p:spPr>
          <a:xfrm>
            <a:off x="5148147" y="3146587"/>
            <a:ext cx="230029" cy="107347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TW" sz="300" dirty="0"/>
              <a:t>OFF</a:t>
            </a:r>
            <a:endParaRPr lang="zh-TW" altLang="en-US" sz="300" dirty="0"/>
          </a:p>
        </p:txBody>
      </p:sp>
      <p:sp>
        <p:nvSpPr>
          <p:cNvPr id="228" name="文字方塊 227"/>
          <p:cNvSpPr txBox="1"/>
          <p:nvPr/>
        </p:nvSpPr>
        <p:spPr>
          <a:xfrm>
            <a:off x="5222197" y="3321381"/>
            <a:ext cx="24878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13" dirty="0">
                <a:solidFill>
                  <a:schemeClr val="bg1"/>
                </a:solidFill>
              </a:rPr>
              <a:t>&gt;</a:t>
            </a:r>
            <a:endParaRPr lang="zh-TW" altLang="en-US" sz="1013" dirty="0">
              <a:solidFill>
                <a:schemeClr val="bg1"/>
              </a:solidFill>
            </a:endParaRPr>
          </a:p>
        </p:txBody>
      </p:sp>
      <p:sp>
        <p:nvSpPr>
          <p:cNvPr id="230" name="等腰三角形 229"/>
          <p:cNvSpPr/>
          <p:nvPr/>
        </p:nvSpPr>
        <p:spPr>
          <a:xfrm rot="10800000">
            <a:off x="4763367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31" name="圓角矩形 230"/>
          <p:cNvSpPr/>
          <p:nvPr/>
        </p:nvSpPr>
        <p:spPr>
          <a:xfrm>
            <a:off x="6060751" y="2145134"/>
            <a:ext cx="54512" cy="1200973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41" name="群組 240"/>
          <p:cNvGrpSpPr/>
          <p:nvPr/>
        </p:nvGrpSpPr>
        <p:grpSpPr>
          <a:xfrm>
            <a:off x="6059743" y="2037892"/>
            <a:ext cx="52337" cy="51273"/>
            <a:chOff x="3985651" y="688582"/>
            <a:chExt cx="477080" cy="411276"/>
          </a:xfrm>
        </p:grpSpPr>
        <p:cxnSp>
          <p:nvCxnSpPr>
            <p:cNvPr id="238" name="直線接點 237"/>
            <p:cNvCxnSpPr/>
            <p:nvPr/>
          </p:nvCxnSpPr>
          <p:spPr>
            <a:xfrm flipH="1">
              <a:off x="3985651" y="688582"/>
              <a:ext cx="238540" cy="4112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直線接點 239"/>
            <p:cNvCxnSpPr/>
            <p:nvPr/>
          </p:nvCxnSpPr>
          <p:spPr>
            <a:xfrm>
              <a:off x="4224191" y="688582"/>
              <a:ext cx="238540" cy="4112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2" name="群組 241"/>
          <p:cNvGrpSpPr/>
          <p:nvPr/>
        </p:nvGrpSpPr>
        <p:grpSpPr>
          <a:xfrm rot="10800000">
            <a:off x="6061374" y="3407761"/>
            <a:ext cx="52337" cy="51273"/>
            <a:chOff x="3985651" y="688582"/>
            <a:chExt cx="477080" cy="411276"/>
          </a:xfrm>
        </p:grpSpPr>
        <p:cxnSp>
          <p:nvCxnSpPr>
            <p:cNvPr id="243" name="直線接點 242"/>
            <p:cNvCxnSpPr/>
            <p:nvPr/>
          </p:nvCxnSpPr>
          <p:spPr>
            <a:xfrm flipH="1">
              <a:off x="3985651" y="688582"/>
              <a:ext cx="238540" cy="4112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直線接點 243"/>
            <p:cNvCxnSpPr/>
            <p:nvPr/>
          </p:nvCxnSpPr>
          <p:spPr>
            <a:xfrm>
              <a:off x="4224191" y="688582"/>
              <a:ext cx="238540" cy="4112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5" name="圓角矩形 244"/>
          <p:cNvSpPr/>
          <p:nvPr/>
        </p:nvSpPr>
        <p:spPr>
          <a:xfrm flipH="1">
            <a:off x="6068880" y="2419881"/>
            <a:ext cx="39346" cy="91992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46" name="文字方塊 245"/>
          <p:cNvSpPr txBox="1"/>
          <p:nvPr/>
        </p:nvSpPr>
        <p:spPr>
          <a:xfrm>
            <a:off x="5973409" y="1846611"/>
            <a:ext cx="29046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70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284" name="矩形 283"/>
          <p:cNvSpPr/>
          <p:nvPr/>
        </p:nvSpPr>
        <p:spPr>
          <a:xfrm>
            <a:off x="2469149" y="3598618"/>
            <a:ext cx="4204635" cy="297955"/>
          </a:xfrm>
          <a:prstGeom prst="rect">
            <a:avLst/>
          </a:prstGeom>
          <a:noFill/>
          <a:ln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73" name="群組 171">
            <a:extLst>
              <a:ext uri="{FF2B5EF4-FFF2-40B4-BE49-F238E27FC236}">
                <a16:creationId xmlns:a16="http://schemas.microsoft.com/office/drawing/2014/main" id="{4DDEAC00-DD0F-5A42-A84C-DFEE94AB8211}"/>
              </a:ext>
            </a:extLst>
          </p:cNvPr>
          <p:cNvGrpSpPr/>
          <p:nvPr/>
        </p:nvGrpSpPr>
        <p:grpSpPr>
          <a:xfrm>
            <a:off x="2520091" y="3187035"/>
            <a:ext cx="338554" cy="356991"/>
            <a:chOff x="6272525" y="2017159"/>
            <a:chExt cx="645431" cy="680582"/>
          </a:xfrm>
        </p:grpSpPr>
        <p:sp>
          <p:nvSpPr>
            <p:cNvPr id="74" name="橢圓 172">
              <a:extLst>
                <a:ext uri="{FF2B5EF4-FFF2-40B4-BE49-F238E27FC236}">
                  <a16:creationId xmlns:a16="http://schemas.microsoft.com/office/drawing/2014/main" id="{BE682156-CC87-374B-A1E4-0B67792B6890}"/>
                </a:ext>
              </a:extLst>
            </p:cNvPr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75" name="文字方塊 173">
              <a:extLst>
                <a:ext uri="{FF2B5EF4-FFF2-40B4-BE49-F238E27FC236}">
                  <a16:creationId xmlns:a16="http://schemas.microsoft.com/office/drawing/2014/main" id="{CE79020E-E556-BA47-8A9E-1FB5274CAAF5}"/>
                </a:ext>
              </a:extLst>
            </p:cNvPr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7809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E0018B-3056-374A-ADDE-71051A5FC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62" t="39537" r="21250" b="6667"/>
          <a:stretch>
            <a:fillRect/>
          </a:stretch>
        </p:blipFill>
        <p:spPr>
          <a:xfrm>
            <a:off x="2300288" y="1188243"/>
            <a:ext cx="4543425" cy="2767014"/>
          </a:xfrm>
          <a:custGeom>
            <a:avLst/>
            <a:gdLst>
              <a:gd name="connsiteX0" fmla="*/ 0 w 4543425"/>
              <a:gd name="connsiteY0" fmla="*/ 0 h 2767014"/>
              <a:gd name="connsiteX1" fmla="*/ 4543425 w 4543425"/>
              <a:gd name="connsiteY1" fmla="*/ 0 h 2767014"/>
              <a:gd name="connsiteX2" fmla="*/ 4543425 w 4543425"/>
              <a:gd name="connsiteY2" fmla="*/ 2767014 h 2767014"/>
              <a:gd name="connsiteX3" fmla="*/ 0 w 4543425"/>
              <a:gd name="connsiteY3" fmla="*/ 2767014 h 2767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3425" h="2767014">
                <a:moveTo>
                  <a:pt x="0" y="0"/>
                </a:moveTo>
                <a:lnTo>
                  <a:pt x="4543425" y="0"/>
                </a:lnTo>
                <a:lnTo>
                  <a:pt x="4543425" y="2767014"/>
                </a:lnTo>
                <a:lnTo>
                  <a:pt x="0" y="276701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52443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字方塊 19"/>
          <p:cNvSpPr txBox="1"/>
          <p:nvPr/>
        </p:nvSpPr>
        <p:spPr>
          <a:xfrm>
            <a:off x="-2361952" y="6136006"/>
            <a:ext cx="635110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13" dirty="0">
                <a:solidFill>
                  <a:schemeClr val="bg1"/>
                </a:solidFill>
              </a:rPr>
              <a:t>Portable</a:t>
            </a:r>
            <a:endParaRPr lang="zh-TW" altLang="en-US" sz="1013" dirty="0">
              <a:solidFill>
                <a:schemeClr val="bg1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-889524" y="6136006"/>
            <a:ext cx="572593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13" dirty="0">
                <a:solidFill>
                  <a:schemeClr val="bg1"/>
                </a:solidFill>
              </a:rPr>
              <a:t>Big size</a:t>
            </a:r>
            <a:endParaRPr lang="zh-TW" altLang="en-US" sz="1013" dirty="0">
              <a:solidFill>
                <a:schemeClr val="bg1"/>
              </a:solidFill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2469149" y="1505928"/>
            <a:ext cx="4204635" cy="208984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grpSp>
        <p:nvGrpSpPr>
          <p:cNvPr id="270" name="群組 269"/>
          <p:cNvGrpSpPr/>
          <p:nvPr/>
        </p:nvGrpSpPr>
        <p:grpSpPr>
          <a:xfrm>
            <a:off x="4341042" y="3675297"/>
            <a:ext cx="832505" cy="196208"/>
            <a:chOff x="3773257" y="6052408"/>
            <a:chExt cx="1567561" cy="369446"/>
          </a:xfrm>
        </p:grpSpPr>
        <p:grpSp>
          <p:nvGrpSpPr>
            <p:cNvPr id="113" name="群組 112"/>
            <p:cNvGrpSpPr/>
            <p:nvPr/>
          </p:nvGrpSpPr>
          <p:grpSpPr>
            <a:xfrm>
              <a:off x="3773257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14" name="橢圓 113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5" name="等腰三角形 114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6" name="等腰三角形 115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7" name="等腰三角形 116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18" name="等腰三角形 117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1" name="文字方塊 130"/>
            <p:cNvSpPr txBox="1"/>
            <p:nvPr/>
          </p:nvSpPr>
          <p:spPr>
            <a:xfrm>
              <a:off x="4104345" y="6052408"/>
              <a:ext cx="1236473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1" name="群組 270"/>
          <p:cNvGrpSpPr/>
          <p:nvPr/>
        </p:nvGrpSpPr>
        <p:grpSpPr>
          <a:xfrm>
            <a:off x="5314615" y="3667204"/>
            <a:ext cx="827532" cy="196207"/>
            <a:chOff x="4814824" y="6037193"/>
            <a:chExt cx="1558197" cy="369447"/>
          </a:xfrm>
        </p:grpSpPr>
        <p:grpSp>
          <p:nvGrpSpPr>
            <p:cNvPr id="119" name="群組 118"/>
            <p:cNvGrpSpPr/>
            <p:nvPr/>
          </p:nvGrpSpPr>
          <p:grpSpPr>
            <a:xfrm>
              <a:off x="4814824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20" name="橢圓 119"/>
              <p:cNvSpPr/>
              <p:nvPr/>
            </p:nvSpPr>
            <p:spPr>
              <a:xfrm>
                <a:off x="4040980" y="2745579"/>
                <a:ext cx="1071564" cy="1071564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1" name="等腰三角形 120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2" name="等腰三角形 121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3" name="等腰三角形 122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24" name="等腰三角形 123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32" name="文字方塊 131"/>
            <p:cNvSpPr txBox="1"/>
            <p:nvPr/>
          </p:nvSpPr>
          <p:spPr>
            <a:xfrm>
              <a:off x="5152244" y="6037193"/>
              <a:ext cx="1220777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2" name="群組 271"/>
          <p:cNvGrpSpPr/>
          <p:nvPr/>
        </p:nvGrpSpPr>
        <p:grpSpPr>
          <a:xfrm>
            <a:off x="3367470" y="3674589"/>
            <a:ext cx="809543" cy="196208"/>
            <a:chOff x="2660169" y="6051091"/>
            <a:chExt cx="1524326" cy="369447"/>
          </a:xfrm>
        </p:grpSpPr>
        <p:grpSp>
          <p:nvGrpSpPr>
            <p:cNvPr id="135" name="群組 134"/>
            <p:cNvGrpSpPr/>
            <p:nvPr/>
          </p:nvGrpSpPr>
          <p:grpSpPr>
            <a:xfrm>
              <a:off x="2660169" y="6086345"/>
              <a:ext cx="267531" cy="259540"/>
              <a:chOff x="3121251" y="1838325"/>
              <a:chExt cx="2911023" cy="2922133"/>
            </a:xfrm>
            <a:noFill/>
          </p:grpSpPr>
          <p:sp>
            <p:nvSpPr>
              <p:cNvPr id="136" name="橢圓 135"/>
              <p:cNvSpPr/>
              <p:nvPr/>
            </p:nvSpPr>
            <p:spPr>
              <a:xfrm>
                <a:off x="4040984" y="2745578"/>
                <a:ext cx="1071568" cy="107156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7" name="等腰三角形 136"/>
              <p:cNvSpPr/>
              <p:nvPr/>
            </p:nvSpPr>
            <p:spPr>
              <a:xfrm>
                <a:off x="4119562" y="1838325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8" name="等腰三角形 137"/>
              <p:cNvSpPr/>
              <p:nvPr/>
            </p:nvSpPr>
            <p:spPr>
              <a:xfrm rot="10800000">
                <a:off x="4119562" y="4112758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39" name="等腰三角形 138"/>
              <p:cNvSpPr/>
              <p:nvPr/>
            </p:nvSpPr>
            <p:spPr>
              <a:xfrm rot="16200000">
                <a:off x="2987901" y="2957512"/>
                <a:ext cx="914400" cy="6477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  <p:sp>
            <p:nvSpPr>
              <p:cNvPr id="140" name="等腰三角形 139"/>
              <p:cNvSpPr/>
              <p:nvPr/>
            </p:nvSpPr>
            <p:spPr>
              <a:xfrm rot="5400000">
                <a:off x="5251224" y="2957512"/>
                <a:ext cx="914400" cy="647700"/>
              </a:xfrm>
              <a:prstGeom prst="triangl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525">
                  <a:solidFill>
                    <a:schemeClr val="bg1"/>
                  </a:solidFill>
                  <a:ea typeface="Noto Sans T Chinese Thin" panose="020B0200000000000000"/>
                </a:endParaRPr>
              </a:p>
            </p:txBody>
          </p:sp>
        </p:grpSp>
        <p:sp>
          <p:nvSpPr>
            <p:cNvPr id="141" name="文字方塊 140"/>
            <p:cNvSpPr txBox="1"/>
            <p:nvPr/>
          </p:nvSpPr>
          <p:spPr>
            <a:xfrm>
              <a:off x="2991257" y="6051091"/>
              <a:ext cx="1193238" cy="36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675" dirty="0">
                  <a:solidFill>
                    <a:schemeClr val="bg1"/>
                  </a:solidFill>
                </a:rPr>
                <a:t>Key guide</a:t>
              </a:r>
              <a:endParaRPr lang="zh-TW" altLang="en-US" sz="675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46" name="直線接點 145"/>
          <p:cNvCxnSpPr/>
          <p:nvPr/>
        </p:nvCxnSpPr>
        <p:spPr>
          <a:xfrm>
            <a:off x="2469149" y="1769614"/>
            <a:ext cx="42046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字方塊 147"/>
          <p:cNvSpPr txBox="1"/>
          <p:nvPr/>
        </p:nvSpPr>
        <p:spPr>
          <a:xfrm>
            <a:off x="2517346" y="1517674"/>
            <a:ext cx="921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Brand Logo 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grpSp>
        <p:nvGrpSpPr>
          <p:cNvPr id="150" name="群組 149"/>
          <p:cNvGrpSpPr/>
          <p:nvPr/>
        </p:nvGrpSpPr>
        <p:grpSpPr>
          <a:xfrm>
            <a:off x="6052735" y="1510045"/>
            <a:ext cx="702436" cy="304475"/>
            <a:chOff x="10775634" y="733247"/>
            <a:chExt cx="1322648" cy="573310"/>
          </a:xfrm>
        </p:grpSpPr>
        <p:sp>
          <p:nvSpPr>
            <p:cNvPr id="151" name="文字方塊 150"/>
            <p:cNvSpPr txBox="1"/>
            <p:nvPr/>
          </p:nvSpPr>
          <p:spPr>
            <a:xfrm>
              <a:off x="10775634" y="733247"/>
              <a:ext cx="1322648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Model name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  <p:sp>
          <p:nvSpPr>
            <p:cNvPr id="152" name="文字方塊 151"/>
            <p:cNvSpPr txBox="1"/>
            <p:nvPr/>
          </p:nvSpPr>
          <p:spPr>
            <a:xfrm>
              <a:off x="10775634" y="904388"/>
              <a:ext cx="1259262" cy="402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88" dirty="0">
                  <a:solidFill>
                    <a:schemeClr val="bg1"/>
                  </a:solidFill>
                </a:rPr>
                <a:t>information</a:t>
              </a:r>
              <a:endParaRPr lang="zh-TW" altLang="en-US" sz="788" dirty="0">
                <a:solidFill>
                  <a:schemeClr val="bg1"/>
                </a:solidFill>
              </a:endParaRPr>
            </a:p>
          </p:txBody>
        </p:sp>
      </p:grpSp>
      <p:sp>
        <p:nvSpPr>
          <p:cNvPr id="153" name="文字方塊 152"/>
          <p:cNvSpPr txBox="1"/>
          <p:nvPr/>
        </p:nvSpPr>
        <p:spPr>
          <a:xfrm>
            <a:off x="4403772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4" name="文字方塊 153"/>
          <p:cNvSpPr txBox="1"/>
          <p:nvPr/>
        </p:nvSpPr>
        <p:spPr>
          <a:xfrm>
            <a:off x="4792910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5" name="文字方塊 154"/>
          <p:cNvSpPr txBox="1"/>
          <p:nvPr/>
        </p:nvSpPr>
        <p:spPr>
          <a:xfrm>
            <a:off x="5182049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156" name="文字方塊 155"/>
          <p:cNvSpPr txBox="1"/>
          <p:nvPr/>
        </p:nvSpPr>
        <p:spPr>
          <a:xfrm>
            <a:off x="5571187" y="1554784"/>
            <a:ext cx="4764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Status 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grpSp>
        <p:nvGrpSpPr>
          <p:cNvPr id="160" name="群組 159"/>
          <p:cNvGrpSpPr/>
          <p:nvPr/>
        </p:nvGrpSpPr>
        <p:grpSpPr>
          <a:xfrm>
            <a:off x="2520091" y="1839718"/>
            <a:ext cx="338554" cy="356991"/>
            <a:chOff x="6272525" y="2017159"/>
            <a:chExt cx="645431" cy="680582"/>
          </a:xfrm>
        </p:grpSpPr>
        <p:sp>
          <p:nvSpPr>
            <p:cNvPr id="161" name="橢圓 160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2" name="文字方塊 161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3" name="群組 162"/>
          <p:cNvGrpSpPr/>
          <p:nvPr/>
        </p:nvGrpSpPr>
        <p:grpSpPr>
          <a:xfrm>
            <a:off x="2520091" y="2176548"/>
            <a:ext cx="338554" cy="356991"/>
            <a:chOff x="6272525" y="2017159"/>
            <a:chExt cx="645431" cy="680582"/>
          </a:xfrm>
        </p:grpSpPr>
        <p:sp>
          <p:nvSpPr>
            <p:cNvPr id="164" name="橢圓 163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5" name="文字方塊 164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6" name="群組 165"/>
          <p:cNvGrpSpPr/>
          <p:nvPr/>
        </p:nvGrpSpPr>
        <p:grpSpPr>
          <a:xfrm>
            <a:off x="2520091" y="2513377"/>
            <a:ext cx="338554" cy="356991"/>
            <a:chOff x="6272525" y="2017159"/>
            <a:chExt cx="645431" cy="680582"/>
          </a:xfrm>
        </p:grpSpPr>
        <p:sp>
          <p:nvSpPr>
            <p:cNvPr id="167" name="橢圓 166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68" name="文字方塊 167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9" name="群組 168"/>
          <p:cNvGrpSpPr/>
          <p:nvPr/>
        </p:nvGrpSpPr>
        <p:grpSpPr>
          <a:xfrm>
            <a:off x="2520091" y="2850205"/>
            <a:ext cx="338554" cy="356991"/>
            <a:chOff x="6272525" y="2017159"/>
            <a:chExt cx="645431" cy="680582"/>
          </a:xfrm>
        </p:grpSpPr>
        <p:sp>
          <p:nvSpPr>
            <p:cNvPr id="170" name="橢圓 169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71" name="文字方塊 170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2" name="群組 171"/>
          <p:cNvGrpSpPr/>
          <p:nvPr/>
        </p:nvGrpSpPr>
        <p:grpSpPr>
          <a:xfrm>
            <a:off x="2520091" y="3187035"/>
            <a:ext cx="338554" cy="356991"/>
            <a:chOff x="6272525" y="2017159"/>
            <a:chExt cx="645431" cy="680582"/>
          </a:xfrm>
        </p:grpSpPr>
        <p:sp>
          <p:nvSpPr>
            <p:cNvPr id="173" name="橢圓 172"/>
            <p:cNvSpPr/>
            <p:nvPr/>
          </p:nvSpPr>
          <p:spPr>
            <a:xfrm>
              <a:off x="6354288" y="2017159"/>
              <a:ext cx="348899" cy="3488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174" name="文字方塊 173"/>
            <p:cNvSpPr txBox="1"/>
            <p:nvPr/>
          </p:nvSpPr>
          <p:spPr>
            <a:xfrm>
              <a:off x="6272525" y="2345686"/>
              <a:ext cx="645431" cy="352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600" dirty="0">
                  <a:solidFill>
                    <a:schemeClr val="bg1"/>
                  </a:solidFill>
                </a:rPr>
                <a:t>Title </a:t>
              </a:r>
              <a:endParaRPr lang="zh-TW" altLang="en-US" sz="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8" name="等腰三角形 177"/>
          <p:cNvSpPr/>
          <p:nvPr/>
        </p:nvSpPr>
        <p:spPr>
          <a:xfrm rot="10800000">
            <a:off x="2615576" y="3494645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33" name="群組 232"/>
          <p:cNvGrpSpPr/>
          <p:nvPr/>
        </p:nvGrpSpPr>
        <p:grpSpPr>
          <a:xfrm>
            <a:off x="2821641" y="1772458"/>
            <a:ext cx="2612752" cy="1823317"/>
            <a:chOff x="914923" y="2469506"/>
            <a:chExt cx="4919669" cy="3951299"/>
          </a:xfrm>
        </p:grpSpPr>
        <p:cxnSp>
          <p:nvCxnSpPr>
            <p:cNvPr id="159" name="直線接點 158"/>
            <p:cNvCxnSpPr/>
            <p:nvPr/>
          </p:nvCxnSpPr>
          <p:spPr>
            <a:xfrm>
              <a:off x="914923" y="2470327"/>
              <a:ext cx="0" cy="39504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接點 181"/>
            <p:cNvCxnSpPr/>
            <p:nvPr/>
          </p:nvCxnSpPr>
          <p:spPr>
            <a:xfrm>
              <a:off x="3342073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線接點 183"/>
            <p:cNvCxnSpPr/>
            <p:nvPr/>
          </p:nvCxnSpPr>
          <p:spPr>
            <a:xfrm>
              <a:off x="5834592" y="2469506"/>
              <a:ext cx="0" cy="3938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等腰三角形 206"/>
          <p:cNvSpPr/>
          <p:nvPr/>
        </p:nvSpPr>
        <p:spPr>
          <a:xfrm rot="10800000">
            <a:off x="3441310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08" name="文字方塊 207"/>
          <p:cNvSpPr txBox="1"/>
          <p:nvPr/>
        </p:nvSpPr>
        <p:spPr>
          <a:xfrm>
            <a:off x="4177012" y="1908428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09" name="文字方塊 208"/>
          <p:cNvSpPr txBox="1"/>
          <p:nvPr/>
        </p:nvSpPr>
        <p:spPr>
          <a:xfrm>
            <a:off x="4177012" y="2113739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10" name="文字方塊 209"/>
          <p:cNvSpPr txBox="1"/>
          <p:nvPr/>
        </p:nvSpPr>
        <p:spPr>
          <a:xfrm>
            <a:off x="4177012" y="2319049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11" name="文字方塊 210"/>
          <p:cNvSpPr txBox="1"/>
          <p:nvPr/>
        </p:nvSpPr>
        <p:spPr>
          <a:xfrm>
            <a:off x="4177012" y="2524358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12" name="文字方塊 211"/>
          <p:cNvSpPr txBox="1"/>
          <p:nvPr/>
        </p:nvSpPr>
        <p:spPr>
          <a:xfrm>
            <a:off x="4177012" y="2729668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13" name="文字方塊 212"/>
          <p:cNvSpPr txBox="1"/>
          <p:nvPr/>
        </p:nvSpPr>
        <p:spPr>
          <a:xfrm>
            <a:off x="4177012" y="2934978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14" name="文字方塊 213"/>
          <p:cNvSpPr txBox="1"/>
          <p:nvPr/>
        </p:nvSpPr>
        <p:spPr>
          <a:xfrm>
            <a:off x="4177012" y="3140287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15" name="文字方塊 214"/>
          <p:cNvSpPr txBox="1"/>
          <p:nvPr/>
        </p:nvSpPr>
        <p:spPr>
          <a:xfrm>
            <a:off x="4177012" y="3345598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19" name="文字方塊 218"/>
          <p:cNvSpPr txBox="1"/>
          <p:nvPr/>
        </p:nvSpPr>
        <p:spPr>
          <a:xfrm>
            <a:off x="5132279" y="2314256"/>
            <a:ext cx="3000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80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20" name="文字方塊 219"/>
          <p:cNvSpPr txBox="1"/>
          <p:nvPr/>
        </p:nvSpPr>
        <p:spPr>
          <a:xfrm>
            <a:off x="5132279" y="2522824"/>
            <a:ext cx="3000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80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21" name="文字方塊 220"/>
          <p:cNvSpPr txBox="1"/>
          <p:nvPr/>
        </p:nvSpPr>
        <p:spPr>
          <a:xfrm>
            <a:off x="5132279" y="2707618"/>
            <a:ext cx="3000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80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grpSp>
        <p:nvGrpSpPr>
          <p:cNvPr id="222" name="群組 221"/>
          <p:cNvGrpSpPr/>
          <p:nvPr/>
        </p:nvGrpSpPr>
        <p:grpSpPr>
          <a:xfrm>
            <a:off x="5148145" y="2956843"/>
            <a:ext cx="230029" cy="271774"/>
            <a:chOff x="5358384" y="2121408"/>
            <a:chExt cx="548640" cy="648208"/>
          </a:xfrm>
        </p:grpSpPr>
        <p:sp>
          <p:nvSpPr>
            <p:cNvPr id="223" name="圓角矩形 222"/>
            <p:cNvSpPr/>
            <p:nvPr/>
          </p:nvSpPr>
          <p:spPr>
            <a:xfrm>
              <a:off x="5358384" y="2121408"/>
              <a:ext cx="548640" cy="256032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300" dirty="0"/>
                <a:t>ON  </a:t>
              </a:r>
              <a:endParaRPr lang="zh-TW" altLang="en-US" sz="300" dirty="0"/>
            </a:p>
          </p:txBody>
        </p:sp>
        <p:sp>
          <p:nvSpPr>
            <p:cNvPr id="224" name="橢圓 223"/>
            <p:cNvSpPr/>
            <p:nvPr/>
          </p:nvSpPr>
          <p:spPr>
            <a:xfrm>
              <a:off x="5711464" y="2194282"/>
              <a:ext cx="120762" cy="1207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  <p:sp>
          <p:nvSpPr>
            <p:cNvPr id="391" name="橢圓 390"/>
            <p:cNvSpPr/>
            <p:nvPr/>
          </p:nvSpPr>
          <p:spPr>
            <a:xfrm>
              <a:off x="5414238" y="2648854"/>
              <a:ext cx="120762" cy="1207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13"/>
            </a:p>
          </p:txBody>
        </p:sp>
      </p:grpSp>
      <p:sp>
        <p:nvSpPr>
          <p:cNvPr id="226" name="圓角矩形 225"/>
          <p:cNvSpPr/>
          <p:nvPr/>
        </p:nvSpPr>
        <p:spPr>
          <a:xfrm>
            <a:off x="5148147" y="3146587"/>
            <a:ext cx="230029" cy="107347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TW" sz="300" dirty="0"/>
              <a:t>OFF</a:t>
            </a:r>
            <a:endParaRPr lang="zh-TW" altLang="en-US" sz="300" dirty="0"/>
          </a:p>
        </p:txBody>
      </p:sp>
      <p:sp>
        <p:nvSpPr>
          <p:cNvPr id="228" name="文字方塊 227"/>
          <p:cNvSpPr txBox="1"/>
          <p:nvPr/>
        </p:nvSpPr>
        <p:spPr>
          <a:xfrm>
            <a:off x="5222197" y="3321381"/>
            <a:ext cx="24878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13" dirty="0">
                <a:solidFill>
                  <a:schemeClr val="bg1"/>
                </a:solidFill>
              </a:rPr>
              <a:t>&gt;</a:t>
            </a:r>
            <a:endParaRPr lang="zh-TW" altLang="en-US" sz="1013" dirty="0">
              <a:solidFill>
                <a:schemeClr val="bg1"/>
              </a:solidFill>
            </a:endParaRPr>
          </a:p>
        </p:txBody>
      </p:sp>
      <p:sp>
        <p:nvSpPr>
          <p:cNvPr id="230" name="等腰三角形 229"/>
          <p:cNvSpPr/>
          <p:nvPr/>
        </p:nvSpPr>
        <p:spPr>
          <a:xfrm rot="10800000">
            <a:off x="4763367" y="3494251"/>
            <a:ext cx="66333" cy="571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31" name="圓角矩形 230"/>
          <p:cNvSpPr/>
          <p:nvPr/>
        </p:nvSpPr>
        <p:spPr>
          <a:xfrm>
            <a:off x="6060751" y="2145134"/>
            <a:ext cx="54512" cy="1200973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grpSp>
        <p:nvGrpSpPr>
          <p:cNvPr id="241" name="群組 240"/>
          <p:cNvGrpSpPr/>
          <p:nvPr/>
        </p:nvGrpSpPr>
        <p:grpSpPr>
          <a:xfrm>
            <a:off x="6059743" y="2037892"/>
            <a:ext cx="52337" cy="51273"/>
            <a:chOff x="3985651" y="688582"/>
            <a:chExt cx="477080" cy="411276"/>
          </a:xfrm>
        </p:grpSpPr>
        <p:cxnSp>
          <p:nvCxnSpPr>
            <p:cNvPr id="238" name="直線接點 237"/>
            <p:cNvCxnSpPr/>
            <p:nvPr/>
          </p:nvCxnSpPr>
          <p:spPr>
            <a:xfrm flipH="1">
              <a:off x="3985651" y="688582"/>
              <a:ext cx="238540" cy="4112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直線接點 239"/>
            <p:cNvCxnSpPr/>
            <p:nvPr/>
          </p:nvCxnSpPr>
          <p:spPr>
            <a:xfrm>
              <a:off x="4224191" y="688582"/>
              <a:ext cx="238540" cy="4112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2" name="群組 241"/>
          <p:cNvGrpSpPr/>
          <p:nvPr/>
        </p:nvGrpSpPr>
        <p:grpSpPr>
          <a:xfrm rot="10800000">
            <a:off x="6061374" y="3407761"/>
            <a:ext cx="52337" cy="51273"/>
            <a:chOff x="3985651" y="688582"/>
            <a:chExt cx="477080" cy="411276"/>
          </a:xfrm>
        </p:grpSpPr>
        <p:cxnSp>
          <p:nvCxnSpPr>
            <p:cNvPr id="243" name="直線接點 242"/>
            <p:cNvCxnSpPr/>
            <p:nvPr/>
          </p:nvCxnSpPr>
          <p:spPr>
            <a:xfrm flipH="1">
              <a:off x="3985651" y="688582"/>
              <a:ext cx="238540" cy="4112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直線接點 243"/>
            <p:cNvCxnSpPr/>
            <p:nvPr/>
          </p:nvCxnSpPr>
          <p:spPr>
            <a:xfrm>
              <a:off x="4224191" y="688582"/>
              <a:ext cx="238540" cy="4112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5" name="圓角矩形 244"/>
          <p:cNvSpPr/>
          <p:nvPr/>
        </p:nvSpPr>
        <p:spPr>
          <a:xfrm flipH="1">
            <a:off x="6068880" y="2419881"/>
            <a:ext cx="39346" cy="91992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46" name="文字方塊 245"/>
          <p:cNvSpPr txBox="1"/>
          <p:nvPr/>
        </p:nvSpPr>
        <p:spPr>
          <a:xfrm>
            <a:off x="5973409" y="1846611"/>
            <a:ext cx="29046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25" dirty="0">
                <a:solidFill>
                  <a:schemeClr val="bg1"/>
                </a:solidFill>
              </a:rPr>
              <a:t>70</a:t>
            </a:r>
            <a:endParaRPr lang="zh-TW" altLang="en-US" sz="825" dirty="0">
              <a:solidFill>
                <a:schemeClr val="bg1"/>
              </a:solidFill>
            </a:endParaRPr>
          </a:p>
        </p:txBody>
      </p:sp>
      <p:sp>
        <p:nvSpPr>
          <p:cNvPr id="284" name="矩形 283"/>
          <p:cNvSpPr/>
          <p:nvPr/>
        </p:nvSpPr>
        <p:spPr>
          <a:xfrm>
            <a:off x="2469149" y="3598618"/>
            <a:ext cx="4204635" cy="297955"/>
          </a:xfrm>
          <a:prstGeom prst="rect">
            <a:avLst/>
          </a:prstGeom>
          <a:noFill/>
          <a:ln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34" name="文字方塊 233"/>
          <p:cNvSpPr txBox="1"/>
          <p:nvPr/>
        </p:nvSpPr>
        <p:spPr>
          <a:xfrm>
            <a:off x="2908438" y="1892596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35" name="文字方塊 234"/>
          <p:cNvSpPr txBox="1"/>
          <p:nvPr/>
        </p:nvSpPr>
        <p:spPr>
          <a:xfrm>
            <a:off x="2908438" y="2097906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36" name="文字方塊 235"/>
          <p:cNvSpPr txBox="1"/>
          <p:nvPr/>
        </p:nvSpPr>
        <p:spPr>
          <a:xfrm>
            <a:off x="2908438" y="2303215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37" name="文字方塊 236"/>
          <p:cNvSpPr txBox="1"/>
          <p:nvPr/>
        </p:nvSpPr>
        <p:spPr>
          <a:xfrm>
            <a:off x="2908438" y="2508525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39" name="文字方塊 238"/>
          <p:cNvSpPr txBox="1"/>
          <p:nvPr/>
        </p:nvSpPr>
        <p:spPr>
          <a:xfrm>
            <a:off x="2908438" y="2713835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47" name="文字方塊 246"/>
          <p:cNvSpPr txBox="1"/>
          <p:nvPr/>
        </p:nvSpPr>
        <p:spPr>
          <a:xfrm>
            <a:off x="2908438" y="2919144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81" name="文字方塊 280"/>
          <p:cNvSpPr txBox="1"/>
          <p:nvPr/>
        </p:nvSpPr>
        <p:spPr>
          <a:xfrm>
            <a:off x="2908438" y="3124454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83" name="文字方塊 282"/>
          <p:cNvSpPr txBox="1"/>
          <p:nvPr/>
        </p:nvSpPr>
        <p:spPr>
          <a:xfrm>
            <a:off x="2908438" y="3329765"/>
            <a:ext cx="837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Function item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85" name="矩形 284"/>
          <p:cNvSpPr/>
          <p:nvPr/>
        </p:nvSpPr>
        <p:spPr>
          <a:xfrm>
            <a:off x="3881385" y="1930703"/>
            <a:ext cx="71318" cy="713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86" name="矩形 285"/>
          <p:cNvSpPr/>
          <p:nvPr/>
        </p:nvSpPr>
        <p:spPr>
          <a:xfrm>
            <a:off x="3881385" y="2114563"/>
            <a:ext cx="71318" cy="713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87" name="矩形 286"/>
          <p:cNvSpPr/>
          <p:nvPr/>
        </p:nvSpPr>
        <p:spPr>
          <a:xfrm>
            <a:off x="3881385" y="2349750"/>
            <a:ext cx="71318" cy="713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88" name="矩形 287"/>
          <p:cNvSpPr/>
          <p:nvPr/>
        </p:nvSpPr>
        <p:spPr>
          <a:xfrm>
            <a:off x="3881385" y="2533610"/>
            <a:ext cx="71318" cy="713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89" name="矩形 288"/>
          <p:cNvSpPr/>
          <p:nvPr/>
        </p:nvSpPr>
        <p:spPr>
          <a:xfrm>
            <a:off x="3881385" y="2747030"/>
            <a:ext cx="71318" cy="713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91" name="矩形 290"/>
          <p:cNvSpPr/>
          <p:nvPr/>
        </p:nvSpPr>
        <p:spPr>
          <a:xfrm>
            <a:off x="3881385" y="2930890"/>
            <a:ext cx="71318" cy="713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92" name="矩形 291"/>
          <p:cNvSpPr/>
          <p:nvPr/>
        </p:nvSpPr>
        <p:spPr>
          <a:xfrm>
            <a:off x="3881385" y="3169694"/>
            <a:ext cx="71318" cy="713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93" name="矩形 292"/>
          <p:cNvSpPr/>
          <p:nvPr/>
        </p:nvSpPr>
        <p:spPr>
          <a:xfrm>
            <a:off x="3881385" y="3353554"/>
            <a:ext cx="71318" cy="713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13"/>
          </a:p>
        </p:txBody>
      </p:sp>
      <p:sp>
        <p:nvSpPr>
          <p:cNvPr id="294" name="文字方塊 293"/>
          <p:cNvSpPr txBox="1"/>
          <p:nvPr/>
        </p:nvSpPr>
        <p:spPr>
          <a:xfrm>
            <a:off x="5132279" y="1929373"/>
            <a:ext cx="3000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80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  <p:sp>
        <p:nvSpPr>
          <p:cNvPr id="295" name="文字方塊 294"/>
          <p:cNvSpPr txBox="1"/>
          <p:nvPr/>
        </p:nvSpPr>
        <p:spPr>
          <a:xfrm>
            <a:off x="5132279" y="2137941"/>
            <a:ext cx="3000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80</a:t>
            </a:r>
            <a:endParaRPr lang="zh-TW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892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2B7D0E0-1114-C341-92E7-3D591B7D88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75" t="39374" r="20644" b="7052"/>
          <a:stretch/>
        </p:blipFill>
        <p:spPr>
          <a:xfrm>
            <a:off x="2300288" y="1188243"/>
            <a:ext cx="4543425" cy="2767014"/>
          </a:xfrm>
          <a:custGeom>
            <a:avLst/>
            <a:gdLst>
              <a:gd name="connsiteX0" fmla="*/ 0 w 4543425"/>
              <a:gd name="connsiteY0" fmla="*/ 0 h 2767014"/>
              <a:gd name="connsiteX1" fmla="*/ 4543425 w 4543425"/>
              <a:gd name="connsiteY1" fmla="*/ 0 h 2767014"/>
              <a:gd name="connsiteX2" fmla="*/ 4543425 w 4543425"/>
              <a:gd name="connsiteY2" fmla="*/ 2767014 h 2767014"/>
              <a:gd name="connsiteX3" fmla="*/ 0 w 4543425"/>
              <a:gd name="connsiteY3" fmla="*/ 2767014 h 2767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3425" h="2767014">
                <a:moveTo>
                  <a:pt x="0" y="0"/>
                </a:moveTo>
                <a:lnTo>
                  <a:pt x="4543425" y="0"/>
                </a:lnTo>
                <a:lnTo>
                  <a:pt x="4543425" y="2767014"/>
                </a:lnTo>
                <a:lnTo>
                  <a:pt x="0" y="276701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4656690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240</Words>
  <Application>Microsoft Macintosh PowerPoint</Application>
  <PresentationFormat>On-screen Show (16:9)</PresentationFormat>
  <Paragraphs>163</Paragraphs>
  <Slides>16</Slides>
  <Notes>0</Notes>
  <HiddenSlides>9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1_Office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Summer1 Huang(黃玟慧)</dc:creator>
  <cp:lastModifiedBy>亦甄 張</cp:lastModifiedBy>
  <cp:revision>21</cp:revision>
  <cp:lastPrinted>2020-01-07T03:24:14Z</cp:lastPrinted>
  <dcterms:created xsi:type="dcterms:W3CDTF">2019-12-27T01:40:48Z</dcterms:created>
  <dcterms:modified xsi:type="dcterms:W3CDTF">2020-01-07T03:24:59Z</dcterms:modified>
</cp:coreProperties>
</file>

<file path=docProps/thumbnail.jpeg>
</file>